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15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5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8.jpeg" ContentType="image/jpeg"/>
  <Override PartName="/ppt/media/image10.jpeg" ContentType="image/jpeg"/>
  <Override PartName="/ppt/media/image12.jpeg" ContentType="image/jpeg"/>
  <Override PartName="/ppt/media/image7.jpeg" ContentType="image/jpeg"/>
  <Override PartName="/ppt/media/image5.jpeg" ContentType="image/jpeg"/>
  <Override PartName="/ppt/media/image4.jpeg" ContentType="image/jpeg"/>
  <Override PartName="/ppt/media/image2.png" ContentType="image/png"/>
  <Override PartName="/ppt/media/image3.jpeg" ContentType="image/jpeg"/>
  <Override PartName="/ppt/media/image11.jpeg" ContentType="image/jpeg"/>
  <Override PartName="/ppt/media/image9.jpeg" ContentType="image/jpeg"/>
  <Override PartName="/ppt/media/image6.jpeg" ContentType="image/jpeg"/>
  <Override PartName="/ppt/media/image21.jpeg" ContentType="image/jpeg"/>
  <Override PartName="/ppt/media/image20.jpeg" ContentType="image/jpeg"/>
  <Override PartName="/ppt/media/image15.jpeg" ContentType="image/jpeg"/>
  <Override PartName="/ppt/media/image19.jpeg" ContentType="image/jpeg"/>
  <Override PartName="/ppt/media/image18.jpeg" ContentType="image/jpeg"/>
  <Override PartName="/ppt/media/image17.jpeg" ContentType="image/jpeg"/>
  <Override PartName="/ppt/media/image1.jpeg" ContentType="image/jpeg"/>
  <Override PartName="/ppt/media/image22.jpeg" ContentType="image/jpeg"/>
  <Override PartName="/ppt/media/image14.jpeg" ContentType="image/jpeg"/>
  <Override PartName="/ppt/media/image23.png" ContentType="image/png"/>
  <Override PartName="/ppt/media/image13.jpeg" ContentType="image/jpeg"/>
  <Override PartName="/ppt/media/image16.jpeg" ContentType="image/jpeg"/>
  <Override PartName="/ppt/media/hdphoto1.wdp" ContentType="image/vnd.ms-photo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zh-CN" sz="1800" spc="-1" strike="noStrike">
                <a:solidFill>
                  <a:srgbClr val="000000"/>
                </a:solidFill>
                <a:latin typeface="等线"/>
              </a:rPr>
              <a:t>点击鼠标移动幻灯片</a:t>
            </a:r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zh-CN" sz="2000" spc="-1" strike="noStrike">
                <a:latin typeface="Arial"/>
              </a:rPr>
              <a:t>点击编辑备注格式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&lt;页眉&gt;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&lt;日期/时间&gt;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&lt;页脚&gt;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352713A3-9BD6-4099-A8B1-7C5270456B0C}" type="slidenum">
              <a:rPr b="0" lang="en-US" sz="1400" spc="-1" strike="noStrike">
                <a:latin typeface="Times New Roman"/>
              </a:rPr>
              <a:t>&lt;编号&gt;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3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6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3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4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4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4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5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5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5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zh-CN" sz="1800" spc="-1" strike="noStrike">
                <a:solidFill>
                  <a:srgbClr val="000000"/>
                </a:solidFill>
                <a:latin typeface="等线"/>
              </a:rPr>
              <a:t>点击鼠标编辑标题文字格式</a:t>
            </a:r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pc="-1" strike="noStrike">
                <a:solidFill>
                  <a:srgbClr val="000000"/>
                </a:solidFill>
                <a:latin typeface="等线"/>
              </a:rPr>
              <a:t>点击鼠标编辑大纲文字格式</a:t>
            </a: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000" spc="-1" strike="noStrike">
                <a:solidFill>
                  <a:srgbClr val="000000"/>
                </a:solidFill>
                <a:latin typeface="等线"/>
              </a:rPr>
              <a:t>第二个大纲级</a:t>
            </a:r>
            <a:endParaRPr b="0" lang="en-US" sz="2000" spc="-1" strike="noStrike">
              <a:solidFill>
                <a:srgbClr val="000000"/>
              </a:solidFill>
              <a:latin typeface="等线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等线"/>
              </a:rPr>
              <a:t>第三大纲级别</a:t>
            </a:r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pc="-1" strike="noStrike">
                <a:solidFill>
                  <a:srgbClr val="000000"/>
                </a:solidFill>
                <a:latin typeface="等线"/>
              </a:rPr>
              <a:t>第四大纲级别</a:t>
            </a:r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等线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latin typeface="等线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等线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latin typeface="等线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等线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zh-CN" sz="1800" spc="-1" strike="noStrike">
                <a:solidFill>
                  <a:srgbClr val="000000"/>
                </a:solidFill>
                <a:latin typeface="等线"/>
              </a:rPr>
              <a:t>点击鼠标编辑标题文</a:t>
            </a:r>
            <a:r>
              <a:rPr b="0" lang="zh-CN" sz="1800" spc="-1" strike="noStrike">
                <a:solidFill>
                  <a:srgbClr val="000000"/>
                </a:solidFill>
                <a:latin typeface="等线"/>
              </a:rPr>
              <a:t>字格式</a:t>
            </a:r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pc="-1" strike="noStrike">
                <a:solidFill>
                  <a:srgbClr val="000000"/>
                </a:solidFill>
                <a:latin typeface="等线"/>
              </a:rPr>
              <a:t>点击鼠标编辑大纲文字格式</a:t>
            </a: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000" spc="-1" strike="noStrike">
                <a:solidFill>
                  <a:srgbClr val="000000"/>
                </a:solidFill>
                <a:latin typeface="等线"/>
              </a:rPr>
              <a:t>第二个大纲级</a:t>
            </a:r>
            <a:endParaRPr b="0" lang="en-US" sz="2000" spc="-1" strike="noStrike">
              <a:solidFill>
                <a:srgbClr val="000000"/>
              </a:solidFill>
              <a:latin typeface="等线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等线"/>
              </a:rPr>
              <a:t>第三大纲级别</a:t>
            </a:r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pc="-1" strike="noStrike">
                <a:solidFill>
                  <a:srgbClr val="000000"/>
                </a:solidFill>
                <a:latin typeface="等线"/>
              </a:rPr>
              <a:t>第四大纲级别</a:t>
            </a:r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等线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latin typeface="等线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等线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latin typeface="等线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等线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0" y="0"/>
            <a:ext cx="12191760" cy="937440"/>
          </a:xfrm>
          <a:custGeom>
            <a:avLst/>
            <a:gdLst/>
            <a:ahLst/>
            <a:rect l="l" t="t" r="r" b="b"/>
            <a:pathLst>
              <a:path w="12192000" h="937753">
                <a:moveTo>
                  <a:pt x="810559" y="931614"/>
                </a:moveTo>
                <a:cubicBezTo>
                  <a:pt x="865498" y="929253"/>
                  <a:pt x="828347" y="944050"/>
                  <a:pt x="810559" y="931614"/>
                </a:cubicBezTo>
                <a:close/>
                <a:moveTo>
                  <a:pt x="4342001" y="923743"/>
                </a:moveTo>
                <a:cubicBezTo>
                  <a:pt x="4344207" y="923271"/>
                  <a:pt x="4348139" y="928151"/>
                  <a:pt x="4346411" y="928151"/>
                </a:cubicBezTo>
                <a:cubicBezTo>
                  <a:pt x="4340112" y="928466"/>
                  <a:pt x="4328779" y="926734"/>
                  <a:pt x="4342001" y="923743"/>
                </a:cubicBezTo>
                <a:close/>
                <a:moveTo>
                  <a:pt x="4898267" y="923094"/>
                </a:moveTo>
                <a:cubicBezTo>
                  <a:pt x="4910191" y="923901"/>
                  <a:pt x="4919872" y="926656"/>
                  <a:pt x="4926486" y="931929"/>
                </a:cubicBezTo>
                <a:lnTo>
                  <a:pt x="4856590" y="925947"/>
                </a:lnTo>
                <a:cubicBezTo>
                  <a:pt x="4872174" y="923429"/>
                  <a:pt x="4886342" y="922287"/>
                  <a:pt x="4898267" y="923094"/>
                </a:cubicBezTo>
                <a:close/>
                <a:moveTo>
                  <a:pt x="10914383" y="914613"/>
                </a:moveTo>
                <a:cubicBezTo>
                  <a:pt x="10896438" y="927206"/>
                  <a:pt x="10859445" y="911465"/>
                  <a:pt x="10914383" y="914613"/>
                </a:cubicBezTo>
                <a:close/>
                <a:moveTo>
                  <a:pt x="1309977" y="911641"/>
                </a:moveTo>
                <a:cubicBezTo>
                  <a:pt x="1312241" y="909733"/>
                  <a:pt x="1314995" y="909103"/>
                  <a:pt x="1316017" y="911779"/>
                </a:cubicBezTo>
                <a:cubicBezTo>
                  <a:pt x="1318064" y="917131"/>
                  <a:pt x="1309564" y="926733"/>
                  <a:pt x="1306887" y="919177"/>
                </a:cubicBezTo>
                <a:cubicBezTo>
                  <a:pt x="1305944" y="916738"/>
                  <a:pt x="1307714" y="913550"/>
                  <a:pt x="1309977" y="911641"/>
                </a:cubicBezTo>
                <a:close/>
                <a:moveTo>
                  <a:pt x="692498" y="911464"/>
                </a:moveTo>
                <a:lnTo>
                  <a:pt x="696276" y="917445"/>
                </a:lnTo>
                <a:lnTo>
                  <a:pt x="696277" y="917446"/>
                </a:lnTo>
                <a:lnTo>
                  <a:pt x="709185" y="916029"/>
                </a:lnTo>
                <a:cubicBezTo>
                  <a:pt x="746807" y="913825"/>
                  <a:pt x="774983" y="916659"/>
                  <a:pt x="784901" y="930668"/>
                </a:cubicBezTo>
                <a:cubicBezTo>
                  <a:pt x="724453" y="936178"/>
                  <a:pt x="659442" y="935548"/>
                  <a:pt x="631737" y="924686"/>
                </a:cubicBezTo>
                <a:cubicBezTo>
                  <a:pt x="644015" y="916344"/>
                  <a:pt x="673766" y="916659"/>
                  <a:pt x="692498" y="911464"/>
                </a:cubicBezTo>
                <a:close/>
                <a:moveTo>
                  <a:pt x="1760400" y="909733"/>
                </a:moveTo>
                <a:cubicBezTo>
                  <a:pt x="1762760" y="915085"/>
                  <a:pt x="1772048" y="917604"/>
                  <a:pt x="1767797" y="926419"/>
                </a:cubicBezTo>
                <a:lnTo>
                  <a:pt x="1742297" y="925475"/>
                </a:lnTo>
                <a:cubicBezTo>
                  <a:pt x="1740565" y="915715"/>
                  <a:pt x="1745445" y="909733"/>
                  <a:pt x="1760400" y="909733"/>
                </a:cubicBezTo>
                <a:close/>
                <a:moveTo>
                  <a:pt x="863607" y="906427"/>
                </a:moveTo>
                <a:cubicBezTo>
                  <a:pt x="892573" y="904853"/>
                  <a:pt x="890998" y="915557"/>
                  <a:pt x="905481" y="919650"/>
                </a:cubicBezTo>
                <a:cubicBezTo>
                  <a:pt x="878562" y="920437"/>
                  <a:pt x="871006" y="913511"/>
                  <a:pt x="863607" y="906427"/>
                </a:cubicBezTo>
                <a:close/>
                <a:moveTo>
                  <a:pt x="5791635" y="906113"/>
                </a:moveTo>
                <a:cubicBezTo>
                  <a:pt x="5796435" y="906900"/>
                  <a:pt x="5801175" y="908050"/>
                  <a:pt x="5805801" y="909577"/>
                </a:cubicBezTo>
                <a:cubicBezTo>
                  <a:pt x="5806272" y="910049"/>
                  <a:pt x="5802652" y="914928"/>
                  <a:pt x="5801550" y="914928"/>
                </a:cubicBezTo>
                <a:cubicBezTo>
                  <a:pt x="5798244" y="914976"/>
                  <a:pt x="5794956" y="914488"/>
                  <a:pt x="5791790" y="913512"/>
                </a:cubicBezTo>
                <a:cubicBezTo>
                  <a:pt x="5788956" y="912882"/>
                  <a:pt x="5793366" y="911781"/>
                  <a:pt x="5792895" y="911466"/>
                </a:cubicBezTo>
                <a:cubicBezTo>
                  <a:pt x="5792421" y="911151"/>
                  <a:pt x="5784865" y="909104"/>
                  <a:pt x="5783292" y="909104"/>
                </a:cubicBezTo>
                <a:cubicBezTo>
                  <a:pt x="5781308" y="908475"/>
                  <a:pt x="5779451" y="907514"/>
                  <a:pt x="5777782" y="906271"/>
                </a:cubicBezTo>
                <a:cubicBezTo>
                  <a:pt x="5777939" y="905169"/>
                  <a:pt x="5781559" y="906271"/>
                  <a:pt x="5782819" y="906271"/>
                </a:cubicBezTo>
                <a:lnTo>
                  <a:pt x="5787542" y="906271"/>
                </a:lnTo>
                <a:cubicBezTo>
                  <a:pt x="5789274" y="906428"/>
                  <a:pt x="5789430" y="905011"/>
                  <a:pt x="5791635" y="906113"/>
                </a:cubicBezTo>
                <a:close/>
                <a:moveTo>
                  <a:pt x="5763299" y="904224"/>
                </a:moveTo>
                <a:cubicBezTo>
                  <a:pt x="5767077" y="903437"/>
                  <a:pt x="5777311" y="908159"/>
                  <a:pt x="5775894" y="912410"/>
                </a:cubicBezTo>
                <a:cubicBezTo>
                  <a:pt x="5774477" y="916660"/>
                  <a:pt x="5765817" y="917289"/>
                  <a:pt x="5762041" y="916660"/>
                </a:cubicBezTo>
                <a:cubicBezTo>
                  <a:pt x="5758263" y="916030"/>
                  <a:pt x="5758263" y="911937"/>
                  <a:pt x="5758263" y="910206"/>
                </a:cubicBezTo>
                <a:cubicBezTo>
                  <a:pt x="5758263" y="908474"/>
                  <a:pt x="5759522" y="904224"/>
                  <a:pt x="5763299" y="904224"/>
                </a:cubicBezTo>
                <a:close/>
                <a:moveTo>
                  <a:pt x="1781072" y="902908"/>
                </a:moveTo>
                <a:cubicBezTo>
                  <a:pt x="1784257" y="901794"/>
                  <a:pt x="1788930" y="901626"/>
                  <a:pt x="1795030" y="903279"/>
                </a:cubicBezTo>
                <a:cubicBezTo>
                  <a:pt x="1794243" y="907214"/>
                  <a:pt x="1794243" y="911150"/>
                  <a:pt x="1794243" y="914927"/>
                </a:cubicBezTo>
                <a:cubicBezTo>
                  <a:pt x="1775354" y="918115"/>
                  <a:pt x="1771518" y="906250"/>
                  <a:pt x="1781072" y="902908"/>
                </a:cubicBezTo>
                <a:close/>
                <a:moveTo>
                  <a:pt x="8505622" y="901548"/>
                </a:moveTo>
                <a:cubicBezTo>
                  <a:pt x="8511760" y="902019"/>
                  <a:pt x="8532697" y="903909"/>
                  <a:pt x="8535530" y="908159"/>
                </a:cubicBezTo>
                <a:cubicBezTo>
                  <a:pt x="8538364" y="912409"/>
                  <a:pt x="8531437" y="912252"/>
                  <a:pt x="8525299" y="912409"/>
                </a:cubicBezTo>
                <a:cubicBezTo>
                  <a:pt x="8519159" y="912567"/>
                  <a:pt x="8498853" y="912094"/>
                  <a:pt x="8493816" y="906112"/>
                </a:cubicBezTo>
                <a:cubicBezTo>
                  <a:pt x="8488779" y="900130"/>
                  <a:pt x="8499483" y="901548"/>
                  <a:pt x="8505622" y="901548"/>
                </a:cubicBezTo>
                <a:close/>
                <a:moveTo>
                  <a:pt x="6438921" y="898400"/>
                </a:moveTo>
                <a:cubicBezTo>
                  <a:pt x="6443331" y="898873"/>
                  <a:pt x="6451831" y="896669"/>
                  <a:pt x="6453562" y="899344"/>
                </a:cubicBezTo>
                <a:cubicBezTo>
                  <a:pt x="6455294" y="902020"/>
                  <a:pt x="6447894" y="903753"/>
                  <a:pt x="6439552" y="903753"/>
                </a:cubicBezTo>
                <a:cubicBezTo>
                  <a:pt x="6426911" y="905390"/>
                  <a:pt x="6414098" y="905390"/>
                  <a:pt x="6401457" y="903753"/>
                </a:cubicBezTo>
                <a:cubicBezTo>
                  <a:pt x="6400199" y="903122"/>
                  <a:pt x="6397521" y="900604"/>
                  <a:pt x="6400199" y="900604"/>
                </a:cubicBezTo>
                <a:cubicBezTo>
                  <a:pt x="6412792" y="897031"/>
                  <a:pt x="6426014" y="896275"/>
                  <a:pt x="6438921" y="898400"/>
                </a:cubicBezTo>
                <a:close/>
                <a:moveTo>
                  <a:pt x="7363578" y="896828"/>
                </a:moveTo>
                <a:lnTo>
                  <a:pt x="7366412" y="896828"/>
                </a:lnTo>
                <a:lnTo>
                  <a:pt x="7365624" y="896985"/>
                </a:lnTo>
                <a:cubicBezTo>
                  <a:pt x="7371134" y="896670"/>
                  <a:pt x="7363578" y="896828"/>
                  <a:pt x="7363578" y="896828"/>
                </a:cubicBezTo>
                <a:close/>
                <a:moveTo>
                  <a:pt x="11032758" y="895723"/>
                </a:moveTo>
                <a:cubicBezTo>
                  <a:pt x="11051333" y="901232"/>
                  <a:pt x="11081085" y="901075"/>
                  <a:pt x="11093206" y="909890"/>
                </a:cubicBezTo>
                <a:cubicBezTo>
                  <a:pt x="11065815" y="920595"/>
                  <a:pt x="11000331" y="920437"/>
                  <a:pt x="10939883" y="913983"/>
                </a:cubicBezTo>
                <a:cubicBezTo>
                  <a:pt x="10950116" y="900130"/>
                  <a:pt x="10978293" y="897297"/>
                  <a:pt x="11015915" y="900130"/>
                </a:cubicBezTo>
                <a:lnTo>
                  <a:pt x="11028823" y="901705"/>
                </a:lnTo>
                <a:close/>
                <a:moveTo>
                  <a:pt x="3048838" y="893994"/>
                </a:moveTo>
                <a:lnTo>
                  <a:pt x="3048838" y="894624"/>
                </a:lnTo>
                <a:cubicBezTo>
                  <a:pt x="3065555" y="898401"/>
                  <a:pt x="3082745" y="899676"/>
                  <a:pt x="3099840" y="898401"/>
                </a:cubicBezTo>
                <a:cubicBezTo>
                  <a:pt x="3082713" y="900275"/>
                  <a:pt x="3065382" y="898779"/>
                  <a:pt x="3048838" y="893994"/>
                </a:cubicBezTo>
                <a:close/>
                <a:moveTo>
                  <a:pt x="898962" y="891556"/>
                </a:moveTo>
                <a:cubicBezTo>
                  <a:pt x="900483" y="890735"/>
                  <a:pt x="905204" y="891866"/>
                  <a:pt x="914925" y="896825"/>
                </a:cubicBezTo>
                <a:cubicBezTo>
                  <a:pt x="919491" y="898871"/>
                  <a:pt x="925473" y="896352"/>
                  <a:pt x="923269" y="901074"/>
                </a:cubicBezTo>
                <a:cubicBezTo>
                  <a:pt x="918664" y="914061"/>
                  <a:pt x="894403" y="894020"/>
                  <a:pt x="898962" y="891556"/>
                </a:cubicBezTo>
                <a:close/>
                <a:moveTo>
                  <a:pt x="239304" y="890371"/>
                </a:moveTo>
                <a:cubicBezTo>
                  <a:pt x="247017" y="890308"/>
                  <a:pt x="254195" y="894323"/>
                  <a:pt x="258193" y="900918"/>
                </a:cubicBezTo>
                <a:lnTo>
                  <a:pt x="253785" y="902177"/>
                </a:lnTo>
                <a:lnTo>
                  <a:pt x="342568" y="906585"/>
                </a:lnTo>
                <a:lnTo>
                  <a:pt x="361772" y="906585"/>
                </a:lnTo>
                <a:cubicBezTo>
                  <a:pt x="343040" y="911622"/>
                  <a:pt x="326826" y="916816"/>
                  <a:pt x="317539" y="918391"/>
                </a:cubicBezTo>
                <a:cubicBezTo>
                  <a:pt x="294871" y="922326"/>
                  <a:pt x="316908" y="918076"/>
                  <a:pt x="308724" y="919336"/>
                </a:cubicBezTo>
                <a:lnTo>
                  <a:pt x="306519" y="919336"/>
                </a:lnTo>
                <a:cubicBezTo>
                  <a:pt x="289361" y="943577"/>
                  <a:pt x="261341" y="925789"/>
                  <a:pt x="237572" y="929567"/>
                </a:cubicBezTo>
                <a:cubicBezTo>
                  <a:pt x="203854" y="937013"/>
                  <a:pt x="168987" y="937438"/>
                  <a:pt x="135094" y="930827"/>
                </a:cubicBezTo>
                <a:cubicBezTo>
                  <a:pt x="132262" y="930827"/>
                  <a:pt x="128641" y="930827"/>
                  <a:pt x="125808" y="930827"/>
                </a:cubicBezTo>
                <a:lnTo>
                  <a:pt x="116363" y="930827"/>
                </a:lnTo>
                <a:cubicBezTo>
                  <a:pt x="104431" y="934242"/>
                  <a:pt x="92199" y="936557"/>
                  <a:pt x="79842" y="937753"/>
                </a:cubicBezTo>
                <a:cubicBezTo>
                  <a:pt x="78111" y="930874"/>
                  <a:pt x="76002" y="924105"/>
                  <a:pt x="73545" y="917447"/>
                </a:cubicBezTo>
                <a:cubicBezTo>
                  <a:pt x="56703" y="919020"/>
                  <a:pt x="39749" y="919288"/>
                  <a:pt x="22858" y="918234"/>
                </a:cubicBezTo>
                <a:lnTo>
                  <a:pt x="19867" y="918234"/>
                </a:lnTo>
                <a:lnTo>
                  <a:pt x="18922" y="918234"/>
                </a:lnTo>
                <a:cubicBezTo>
                  <a:pt x="14437" y="921933"/>
                  <a:pt x="7983" y="921618"/>
                  <a:pt x="1568" y="920536"/>
                </a:cubicBezTo>
                <a:lnTo>
                  <a:pt x="0" y="920325"/>
                </a:lnTo>
                <a:lnTo>
                  <a:pt x="0" y="904085"/>
                </a:lnTo>
                <a:lnTo>
                  <a:pt x="15145" y="904854"/>
                </a:lnTo>
                <a:cubicBezTo>
                  <a:pt x="89319" y="899391"/>
                  <a:pt x="163745" y="898352"/>
                  <a:pt x="238043" y="901705"/>
                </a:cubicBezTo>
                <a:close/>
                <a:moveTo>
                  <a:pt x="1018820" y="889584"/>
                </a:moveTo>
                <a:cubicBezTo>
                  <a:pt x="1055055" y="891536"/>
                  <a:pt x="1091355" y="891536"/>
                  <a:pt x="1127592" y="889584"/>
                </a:cubicBezTo>
                <a:cubicBezTo>
                  <a:pt x="1123815" y="890213"/>
                  <a:pt x="1121453" y="892417"/>
                  <a:pt x="1129481" y="893362"/>
                </a:cubicBezTo>
                <a:lnTo>
                  <a:pt x="1124759" y="900287"/>
                </a:lnTo>
                <a:lnTo>
                  <a:pt x="1124758" y="900288"/>
                </a:lnTo>
                <a:lnTo>
                  <a:pt x="1137194" y="905326"/>
                </a:lnTo>
                <a:cubicBezTo>
                  <a:pt x="1139398" y="910678"/>
                  <a:pt x="1148686" y="913196"/>
                  <a:pt x="1144593" y="921067"/>
                </a:cubicBezTo>
                <a:cubicBezTo>
                  <a:pt x="1074387" y="917761"/>
                  <a:pt x="1041488" y="923429"/>
                  <a:pt x="1000244" y="907687"/>
                </a:cubicBezTo>
                <a:cubicBezTo>
                  <a:pt x="1001977" y="903437"/>
                  <a:pt x="999615" y="896668"/>
                  <a:pt x="1009690" y="896983"/>
                </a:cubicBezTo>
                <a:lnTo>
                  <a:pt x="1022598" y="895566"/>
                </a:lnTo>
                <a:close/>
                <a:moveTo>
                  <a:pt x="310137" y="889112"/>
                </a:moveTo>
                <a:lnTo>
                  <a:pt x="320055" y="890213"/>
                </a:lnTo>
                <a:cubicBezTo>
                  <a:pt x="316748" y="895723"/>
                  <a:pt x="312813" y="895251"/>
                  <a:pt x="310137" y="889112"/>
                </a:cubicBezTo>
                <a:close/>
                <a:moveTo>
                  <a:pt x="10861491" y="888168"/>
                </a:moveTo>
                <a:cubicBezTo>
                  <a:pt x="10854093" y="895408"/>
                  <a:pt x="10846537" y="902335"/>
                  <a:pt x="10819619" y="901233"/>
                </a:cubicBezTo>
                <a:cubicBezTo>
                  <a:pt x="10834101" y="897140"/>
                  <a:pt x="10832055" y="886278"/>
                  <a:pt x="10861491" y="888168"/>
                </a:cubicBezTo>
                <a:close/>
                <a:moveTo>
                  <a:pt x="7959392" y="887696"/>
                </a:moveTo>
                <a:cubicBezTo>
                  <a:pt x="7965327" y="886672"/>
                  <a:pt x="7971403" y="886672"/>
                  <a:pt x="7977337" y="887696"/>
                </a:cubicBezTo>
                <a:lnTo>
                  <a:pt x="7978282" y="887696"/>
                </a:lnTo>
                <a:cubicBezTo>
                  <a:pt x="7984264" y="895251"/>
                  <a:pt x="8000635" y="909576"/>
                  <a:pt x="7976865" y="908317"/>
                </a:cubicBezTo>
                <a:cubicBezTo>
                  <a:pt x="7966680" y="906822"/>
                  <a:pt x="7959203" y="897990"/>
                  <a:pt x="7959392" y="887696"/>
                </a:cubicBezTo>
                <a:close/>
                <a:moveTo>
                  <a:pt x="6121734" y="886280"/>
                </a:moveTo>
                <a:lnTo>
                  <a:pt x="6121261" y="886438"/>
                </a:lnTo>
                <a:cubicBezTo>
                  <a:pt x="6121734" y="886123"/>
                  <a:pt x="6124881" y="886280"/>
                  <a:pt x="6124881" y="886280"/>
                </a:cubicBezTo>
                <a:cubicBezTo>
                  <a:pt x="6123842" y="886060"/>
                  <a:pt x="6122771" y="886060"/>
                  <a:pt x="6121734" y="886280"/>
                </a:cubicBezTo>
                <a:close/>
                <a:moveTo>
                  <a:pt x="308477" y="885923"/>
                </a:moveTo>
                <a:lnTo>
                  <a:pt x="310366" y="889701"/>
                </a:lnTo>
                <a:lnTo>
                  <a:pt x="306431" y="887340"/>
                </a:lnTo>
                <a:close/>
                <a:moveTo>
                  <a:pt x="10415633" y="885747"/>
                </a:moveTo>
                <a:cubicBezTo>
                  <a:pt x="10417857" y="887499"/>
                  <a:pt x="10419392" y="891159"/>
                  <a:pt x="10418054" y="895251"/>
                </a:cubicBezTo>
                <a:cubicBezTo>
                  <a:pt x="10415378" y="903437"/>
                  <a:pt x="10407035" y="893048"/>
                  <a:pt x="10409081" y="887695"/>
                </a:cubicBezTo>
                <a:cubicBezTo>
                  <a:pt x="10410498" y="884153"/>
                  <a:pt x="10413410" y="883996"/>
                  <a:pt x="10415633" y="885747"/>
                </a:cubicBezTo>
                <a:close/>
                <a:moveTo>
                  <a:pt x="230328" y="883130"/>
                </a:moveTo>
                <a:cubicBezTo>
                  <a:pt x="233098" y="883854"/>
                  <a:pt x="235711" y="885081"/>
                  <a:pt x="238042" y="886750"/>
                </a:cubicBezTo>
                <a:cubicBezTo>
                  <a:pt x="241662" y="890371"/>
                  <a:pt x="238514" y="890686"/>
                  <a:pt x="235680" y="889584"/>
                </a:cubicBezTo>
                <a:cubicBezTo>
                  <a:pt x="232847" y="888482"/>
                  <a:pt x="230328" y="887065"/>
                  <a:pt x="227652" y="885806"/>
                </a:cubicBezTo>
                <a:cubicBezTo>
                  <a:pt x="228597" y="884861"/>
                  <a:pt x="230328" y="883130"/>
                  <a:pt x="230328" y="883130"/>
                </a:cubicBezTo>
                <a:close/>
                <a:moveTo>
                  <a:pt x="9964699" y="880139"/>
                </a:moveTo>
                <a:cubicBezTo>
                  <a:pt x="9979810" y="880768"/>
                  <a:pt x="9984690" y="886435"/>
                  <a:pt x="9982801" y="895881"/>
                </a:cubicBezTo>
                <a:lnTo>
                  <a:pt x="9957143" y="895881"/>
                </a:lnTo>
                <a:cubicBezTo>
                  <a:pt x="9953050" y="888010"/>
                  <a:pt x="9962495" y="885491"/>
                  <a:pt x="9964699" y="880139"/>
                </a:cubicBezTo>
                <a:close/>
                <a:moveTo>
                  <a:pt x="6558873" y="879826"/>
                </a:moveTo>
                <a:cubicBezTo>
                  <a:pt x="6542818" y="881244"/>
                  <a:pt x="6526133" y="882345"/>
                  <a:pt x="6510390" y="883604"/>
                </a:cubicBezTo>
                <a:lnTo>
                  <a:pt x="6579810" y="882660"/>
                </a:lnTo>
                <a:cubicBezTo>
                  <a:pt x="6573026" y="880613"/>
                  <a:pt x="6565957" y="879654"/>
                  <a:pt x="6558873" y="879826"/>
                </a:cubicBezTo>
                <a:close/>
                <a:moveTo>
                  <a:pt x="6636007" y="877465"/>
                </a:moveTo>
                <a:cubicBezTo>
                  <a:pt x="6646554" y="884391"/>
                  <a:pt x="6583745" y="878567"/>
                  <a:pt x="6582014" y="878724"/>
                </a:cubicBezTo>
                <a:cubicBezTo>
                  <a:pt x="6580282" y="878882"/>
                  <a:pt x="6584847" y="880299"/>
                  <a:pt x="6587996" y="881715"/>
                </a:cubicBezTo>
                <a:lnTo>
                  <a:pt x="6636323" y="881715"/>
                </a:lnTo>
                <a:lnTo>
                  <a:pt x="6635063" y="881873"/>
                </a:lnTo>
                <a:cubicBezTo>
                  <a:pt x="6642430" y="881653"/>
                  <a:pt x="6649749" y="880756"/>
                  <a:pt x="6656944" y="879197"/>
                </a:cubicBezTo>
                <a:close/>
                <a:moveTo>
                  <a:pt x="2005652" y="874944"/>
                </a:moveTo>
                <a:cubicBezTo>
                  <a:pt x="1994915" y="878376"/>
                  <a:pt x="1983692" y="879965"/>
                  <a:pt x="1972437" y="879666"/>
                </a:cubicBezTo>
                <a:cubicBezTo>
                  <a:pt x="1962678" y="879666"/>
                  <a:pt x="1955750" y="873999"/>
                  <a:pt x="1951186" y="880768"/>
                </a:cubicBezTo>
                <a:cubicBezTo>
                  <a:pt x="1951186" y="882028"/>
                  <a:pt x="1949454" y="885648"/>
                  <a:pt x="1951186" y="885648"/>
                </a:cubicBezTo>
                <a:cubicBezTo>
                  <a:pt x="1955152" y="885428"/>
                  <a:pt x="1959104" y="884908"/>
                  <a:pt x="1962991" y="884074"/>
                </a:cubicBezTo>
                <a:cubicBezTo>
                  <a:pt x="1969604" y="883601"/>
                  <a:pt x="1987550" y="880768"/>
                  <a:pt x="1994474" y="879666"/>
                </a:cubicBezTo>
                <a:cubicBezTo>
                  <a:pt x="2001086" y="878722"/>
                  <a:pt x="2003763" y="879037"/>
                  <a:pt x="2005652" y="874944"/>
                </a:cubicBezTo>
                <a:close/>
                <a:moveTo>
                  <a:pt x="1234005" y="874000"/>
                </a:moveTo>
                <a:cubicBezTo>
                  <a:pt x="1234005" y="878722"/>
                  <a:pt x="1235107" y="883287"/>
                  <a:pt x="1249746" y="882500"/>
                </a:cubicBezTo>
                <a:lnTo>
                  <a:pt x="1245023" y="889426"/>
                </a:lnTo>
                <a:lnTo>
                  <a:pt x="1257303" y="894464"/>
                </a:lnTo>
                <a:lnTo>
                  <a:pt x="1257303" y="898242"/>
                </a:lnTo>
                <a:cubicBezTo>
                  <a:pt x="1256988" y="902019"/>
                  <a:pt x="1263758" y="903121"/>
                  <a:pt x="1265173" y="906270"/>
                </a:cubicBezTo>
                <a:cubicBezTo>
                  <a:pt x="1233532" y="903437"/>
                  <a:pt x="1221097" y="900918"/>
                  <a:pt x="1172456" y="898872"/>
                </a:cubicBezTo>
                <a:lnTo>
                  <a:pt x="1163012" y="892575"/>
                </a:lnTo>
                <a:lnTo>
                  <a:pt x="1161880" y="892677"/>
                </a:lnTo>
                <a:lnTo>
                  <a:pt x="1147269" y="893992"/>
                </a:lnTo>
                <a:cubicBezTo>
                  <a:pt x="1143807" y="870852"/>
                  <a:pt x="1204254" y="880297"/>
                  <a:pt x="1234005" y="874000"/>
                </a:cubicBezTo>
                <a:close/>
                <a:moveTo>
                  <a:pt x="9944149" y="872932"/>
                </a:moveTo>
                <a:cubicBezTo>
                  <a:pt x="9953631" y="876606"/>
                  <a:pt x="9949587" y="888915"/>
                  <a:pt x="9930225" y="885019"/>
                </a:cubicBezTo>
                <a:cubicBezTo>
                  <a:pt x="9930225" y="881083"/>
                  <a:pt x="9930225" y="877148"/>
                  <a:pt x="9930225" y="873055"/>
                </a:cubicBezTo>
                <a:cubicBezTo>
                  <a:pt x="9936325" y="871441"/>
                  <a:pt x="9940988" y="871707"/>
                  <a:pt x="9944149" y="872932"/>
                </a:cubicBezTo>
                <a:close/>
                <a:moveTo>
                  <a:pt x="10825710" y="872550"/>
                </a:moveTo>
                <a:cubicBezTo>
                  <a:pt x="10830255" y="875082"/>
                  <a:pt x="10805845" y="895211"/>
                  <a:pt x="10801359" y="881870"/>
                </a:cubicBezTo>
                <a:cubicBezTo>
                  <a:pt x="10799786" y="877777"/>
                  <a:pt x="10805767" y="879824"/>
                  <a:pt x="10809703" y="877777"/>
                </a:cubicBezTo>
                <a:cubicBezTo>
                  <a:pt x="10819463" y="872818"/>
                  <a:pt x="10824195" y="871707"/>
                  <a:pt x="10825710" y="872550"/>
                </a:cubicBezTo>
                <a:close/>
                <a:moveTo>
                  <a:pt x="5486252" y="871954"/>
                </a:moveTo>
                <a:cubicBezTo>
                  <a:pt x="5504039" y="871954"/>
                  <a:pt x="5508760" y="878881"/>
                  <a:pt x="5504195" y="885965"/>
                </a:cubicBezTo>
                <a:lnTo>
                  <a:pt x="5416202" y="886751"/>
                </a:lnTo>
                <a:cubicBezTo>
                  <a:pt x="5415256" y="885178"/>
                  <a:pt x="5411637" y="882816"/>
                  <a:pt x="5413682" y="881872"/>
                </a:cubicBezTo>
                <a:cubicBezTo>
                  <a:pt x="5437058" y="874158"/>
                  <a:pt x="5461662" y="870805"/>
                  <a:pt x="5486252" y="871954"/>
                </a:cubicBezTo>
                <a:close/>
                <a:moveTo>
                  <a:pt x="6166911" y="871326"/>
                </a:moveTo>
                <a:cubicBezTo>
                  <a:pt x="6166518" y="870933"/>
                  <a:pt x="6164747" y="872153"/>
                  <a:pt x="6163074" y="873471"/>
                </a:cubicBezTo>
                <a:lnTo>
                  <a:pt x="6160724" y="875452"/>
                </a:lnTo>
                <a:lnTo>
                  <a:pt x="6159354" y="876364"/>
                </a:lnTo>
                <a:lnTo>
                  <a:pt x="6159827" y="876206"/>
                </a:lnTo>
                <a:lnTo>
                  <a:pt x="6160724" y="875452"/>
                </a:lnTo>
                <a:close/>
                <a:moveTo>
                  <a:pt x="11227481" y="870694"/>
                </a:moveTo>
                <a:lnTo>
                  <a:pt x="11232046" y="876518"/>
                </a:lnTo>
                <a:lnTo>
                  <a:pt x="11244954" y="878093"/>
                </a:lnTo>
                <a:cubicBezTo>
                  <a:pt x="11271085" y="874472"/>
                  <a:pt x="11262113" y="888640"/>
                  <a:pt x="11288086" y="885019"/>
                </a:cubicBezTo>
                <a:lnTo>
                  <a:pt x="11300994" y="886593"/>
                </a:lnTo>
                <a:lnTo>
                  <a:pt x="11305559" y="892417"/>
                </a:lnTo>
                <a:cubicBezTo>
                  <a:pt x="11309007" y="894417"/>
                  <a:pt x="11311793" y="897361"/>
                  <a:pt x="11313588" y="900918"/>
                </a:cubicBezTo>
                <a:lnTo>
                  <a:pt x="11343653" y="897455"/>
                </a:lnTo>
                <a:cubicBezTo>
                  <a:pt x="11331501" y="906585"/>
                  <a:pt x="11315381" y="908458"/>
                  <a:pt x="11301466" y="902335"/>
                </a:cubicBezTo>
                <a:lnTo>
                  <a:pt x="11306031" y="908316"/>
                </a:lnTo>
                <a:cubicBezTo>
                  <a:pt x="11287299" y="908159"/>
                  <a:pt x="11279114" y="912252"/>
                  <a:pt x="11281160" y="920909"/>
                </a:cubicBezTo>
                <a:cubicBezTo>
                  <a:pt x="11264600" y="912802"/>
                  <a:pt x="11244892" y="914818"/>
                  <a:pt x="11230315" y="926104"/>
                </a:cubicBezTo>
                <a:cubicBezTo>
                  <a:pt x="11219768" y="920909"/>
                  <a:pt x="11181988" y="925632"/>
                  <a:pt x="11204027" y="914928"/>
                </a:cubicBezTo>
                <a:cubicBezTo>
                  <a:pt x="11150978" y="922956"/>
                  <a:pt x="11139487" y="915715"/>
                  <a:pt x="11101549" y="913669"/>
                </a:cubicBezTo>
                <a:cubicBezTo>
                  <a:pt x="11123903" y="906979"/>
                  <a:pt x="11149837" y="901902"/>
                  <a:pt x="11172957" y="895664"/>
                </a:cubicBezTo>
                <a:lnTo>
                  <a:pt x="11180733" y="892103"/>
                </a:lnTo>
                <a:lnTo>
                  <a:pt x="11169080" y="892103"/>
                </a:lnTo>
                <a:cubicBezTo>
                  <a:pt x="11170339" y="888639"/>
                  <a:pt x="11165460" y="888482"/>
                  <a:pt x="11160265" y="888797"/>
                </a:cubicBezTo>
                <a:cubicBezTo>
                  <a:pt x="11158376" y="885019"/>
                  <a:pt x="11167978" y="883327"/>
                  <a:pt x="11176479" y="883838"/>
                </a:cubicBezTo>
                <a:lnTo>
                  <a:pt x="11184224" y="890504"/>
                </a:lnTo>
                <a:close/>
                <a:moveTo>
                  <a:pt x="9834833" y="870536"/>
                </a:moveTo>
                <a:cubicBezTo>
                  <a:pt x="9836721" y="869749"/>
                  <a:pt x="9842860" y="868962"/>
                  <a:pt x="9844906" y="870693"/>
                </a:cubicBezTo>
                <a:cubicBezTo>
                  <a:pt x="9846953" y="872426"/>
                  <a:pt x="9843962" y="873370"/>
                  <a:pt x="9841915" y="873370"/>
                </a:cubicBezTo>
                <a:cubicBezTo>
                  <a:pt x="9838359" y="873874"/>
                  <a:pt x="9834769" y="873874"/>
                  <a:pt x="9831211" y="873370"/>
                </a:cubicBezTo>
                <a:cubicBezTo>
                  <a:pt x="9830425" y="872582"/>
                  <a:pt x="9832786" y="870536"/>
                  <a:pt x="9834833" y="870536"/>
                </a:cubicBezTo>
                <a:close/>
                <a:moveTo>
                  <a:pt x="1578389" y="870453"/>
                </a:moveTo>
                <a:cubicBezTo>
                  <a:pt x="1602414" y="867368"/>
                  <a:pt x="1633878" y="876636"/>
                  <a:pt x="1659496" y="882185"/>
                </a:cubicBezTo>
                <a:lnTo>
                  <a:pt x="1654775" y="887694"/>
                </a:lnTo>
                <a:lnTo>
                  <a:pt x="1667840" y="890685"/>
                </a:lnTo>
                <a:cubicBezTo>
                  <a:pt x="1651470" y="896982"/>
                  <a:pt x="1674137" y="900760"/>
                  <a:pt x="1665794" y="913038"/>
                </a:cubicBezTo>
                <a:cubicBezTo>
                  <a:pt x="1641551" y="907214"/>
                  <a:pt x="1617152" y="908158"/>
                  <a:pt x="1605661" y="918548"/>
                </a:cubicBezTo>
                <a:cubicBezTo>
                  <a:pt x="1579373" y="920595"/>
                  <a:pt x="1590077" y="907214"/>
                  <a:pt x="1563631" y="909103"/>
                </a:cubicBezTo>
                <a:lnTo>
                  <a:pt x="1568355" y="903594"/>
                </a:lnTo>
                <a:cubicBezTo>
                  <a:pt x="1554124" y="905136"/>
                  <a:pt x="1539752" y="904553"/>
                  <a:pt x="1525694" y="901862"/>
                </a:cubicBezTo>
                <a:lnTo>
                  <a:pt x="1529630" y="907844"/>
                </a:lnTo>
                <a:cubicBezTo>
                  <a:pt x="1517823" y="911464"/>
                  <a:pt x="1497832" y="910520"/>
                  <a:pt x="1486340" y="913982"/>
                </a:cubicBezTo>
                <a:cubicBezTo>
                  <a:pt x="1474849" y="911464"/>
                  <a:pt x="1486340" y="899343"/>
                  <a:pt x="1470599" y="898241"/>
                </a:cubicBezTo>
                <a:cubicBezTo>
                  <a:pt x="1413915" y="906804"/>
                  <a:pt x="1356127" y="904553"/>
                  <a:pt x="1300276" y="891630"/>
                </a:cubicBezTo>
                <a:lnTo>
                  <a:pt x="1304582" y="886463"/>
                </a:lnTo>
                <a:lnTo>
                  <a:pt x="1304998" y="885963"/>
                </a:lnTo>
                <a:lnTo>
                  <a:pt x="1292405" y="883602"/>
                </a:lnTo>
                <a:cubicBezTo>
                  <a:pt x="1346085" y="861091"/>
                  <a:pt x="1409051" y="882342"/>
                  <a:pt x="1497046" y="883602"/>
                </a:cubicBezTo>
                <a:lnTo>
                  <a:pt x="1509796" y="886121"/>
                </a:lnTo>
                <a:lnTo>
                  <a:pt x="1509777" y="886093"/>
                </a:lnTo>
                <a:lnTo>
                  <a:pt x="1505861" y="880139"/>
                </a:lnTo>
                <a:cubicBezTo>
                  <a:pt x="1518139" y="879037"/>
                  <a:pt x="1520658" y="876046"/>
                  <a:pt x="1531518" y="881083"/>
                </a:cubicBezTo>
                <a:lnTo>
                  <a:pt x="1526639" y="888010"/>
                </a:lnTo>
                <a:cubicBezTo>
                  <a:pt x="1537989" y="885680"/>
                  <a:pt x="1549527" y="884405"/>
                  <a:pt x="1561113" y="884232"/>
                </a:cubicBezTo>
                <a:lnTo>
                  <a:pt x="1557334" y="878250"/>
                </a:lnTo>
                <a:cubicBezTo>
                  <a:pt x="1563198" y="873882"/>
                  <a:pt x="1570381" y="871481"/>
                  <a:pt x="1578389" y="870453"/>
                </a:cubicBezTo>
                <a:close/>
                <a:moveTo>
                  <a:pt x="3159343" y="870382"/>
                </a:moveTo>
                <a:cubicBezTo>
                  <a:pt x="3158870" y="870539"/>
                  <a:pt x="3160760" y="871798"/>
                  <a:pt x="3160760" y="871798"/>
                </a:cubicBezTo>
                <a:lnTo>
                  <a:pt x="3160760" y="871956"/>
                </a:lnTo>
                <a:cubicBezTo>
                  <a:pt x="3162712" y="872019"/>
                  <a:pt x="3164648" y="871909"/>
                  <a:pt x="3166584" y="871641"/>
                </a:cubicBezTo>
                <a:close/>
                <a:moveTo>
                  <a:pt x="2231856" y="868333"/>
                </a:moveTo>
                <a:lnTo>
                  <a:pt x="2227543" y="872762"/>
                </a:lnTo>
                <a:lnTo>
                  <a:pt x="2178807" y="890056"/>
                </a:lnTo>
                <a:cubicBezTo>
                  <a:pt x="2195967" y="890056"/>
                  <a:pt x="2235950" y="893047"/>
                  <a:pt x="2226033" y="874314"/>
                </a:cubicBezTo>
                <a:lnTo>
                  <a:pt x="2227543" y="872762"/>
                </a:lnTo>
                <a:lnTo>
                  <a:pt x="2227608" y="872740"/>
                </a:lnTo>
                <a:cubicBezTo>
                  <a:pt x="2231385" y="871480"/>
                  <a:pt x="2232644" y="870064"/>
                  <a:pt x="2231856" y="868333"/>
                </a:cubicBezTo>
                <a:close/>
                <a:moveTo>
                  <a:pt x="242679" y="865459"/>
                </a:moveTo>
                <a:lnTo>
                  <a:pt x="240160" y="868765"/>
                </a:lnTo>
                <a:lnTo>
                  <a:pt x="238429" y="866876"/>
                </a:lnTo>
                <a:close/>
                <a:moveTo>
                  <a:pt x="3806475" y="865187"/>
                </a:moveTo>
                <a:cubicBezTo>
                  <a:pt x="3802698" y="867391"/>
                  <a:pt x="3803957" y="867391"/>
                  <a:pt x="3804744" y="867391"/>
                </a:cubicBezTo>
                <a:cubicBezTo>
                  <a:pt x="3817337" y="867391"/>
                  <a:pt x="3834023" y="867391"/>
                  <a:pt x="3846932" y="867391"/>
                </a:cubicBezTo>
                <a:lnTo>
                  <a:pt x="3852440" y="867076"/>
                </a:lnTo>
                <a:cubicBezTo>
                  <a:pt x="3848347" y="866918"/>
                  <a:pt x="3840320" y="865187"/>
                  <a:pt x="3834181" y="865187"/>
                </a:cubicBezTo>
                <a:cubicBezTo>
                  <a:pt x="3824956" y="864479"/>
                  <a:pt x="3815701" y="864479"/>
                  <a:pt x="3806475" y="865187"/>
                </a:cubicBezTo>
                <a:close/>
                <a:moveTo>
                  <a:pt x="4832034" y="862511"/>
                </a:moveTo>
                <a:cubicBezTo>
                  <a:pt x="4824636" y="865187"/>
                  <a:pt x="4816295" y="867548"/>
                  <a:pt x="4808894" y="870854"/>
                </a:cubicBezTo>
                <a:lnTo>
                  <a:pt x="4849034" y="871956"/>
                </a:lnTo>
                <a:cubicBezTo>
                  <a:pt x="4874065" y="871956"/>
                  <a:pt x="4899093" y="871956"/>
                  <a:pt x="4924123" y="872743"/>
                </a:cubicBezTo>
                <a:cubicBezTo>
                  <a:pt x="4912410" y="870743"/>
                  <a:pt x="4900998" y="867296"/>
                  <a:pt x="4890120" y="862511"/>
                </a:cubicBezTo>
                <a:cubicBezTo>
                  <a:pt x="4871041" y="867155"/>
                  <a:pt x="4851114" y="867155"/>
                  <a:pt x="4832034" y="862511"/>
                </a:cubicBezTo>
                <a:close/>
                <a:moveTo>
                  <a:pt x="9814211" y="862194"/>
                </a:moveTo>
                <a:lnTo>
                  <a:pt x="9776116" y="867231"/>
                </a:lnTo>
                <a:lnTo>
                  <a:pt x="9777376" y="865185"/>
                </a:lnTo>
                <a:cubicBezTo>
                  <a:pt x="9789135" y="860777"/>
                  <a:pt x="9801901" y="859738"/>
                  <a:pt x="9814211" y="862194"/>
                </a:cubicBezTo>
                <a:close/>
                <a:moveTo>
                  <a:pt x="9814211" y="862194"/>
                </a:moveTo>
                <a:lnTo>
                  <a:pt x="9865685" y="864870"/>
                </a:lnTo>
                <a:cubicBezTo>
                  <a:pt x="9850574" y="866129"/>
                  <a:pt x="9830109" y="872741"/>
                  <a:pt x="9817045" y="866129"/>
                </a:cubicBezTo>
                <a:close/>
                <a:moveTo>
                  <a:pt x="6914789" y="860779"/>
                </a:moveTo>
                <a:cubicBezTo>
                  <a:pt x="6914789" y="860779"/>
                  <a:pt x="6914159" y="861723"/>
                  <a:pt x="6914001" y="861723"/>
                </a:cubicBezTo>
                <a:lnTo>
                  <a:pt x="6914789" y="861567"/>
                </a:lnTo>
                <a:cubicBezTo>
                  <a:pt x="6914789" y="861567"/>
                  <a:pt x="6914789" y="860779"/>
                  <a:pt x="6914789" y="860779"/>
                </a:cubicBezTo>
                <a:close/>
                <a:moveTo>
                  <a:pt x="3464570" y="858576"/>
                </a:moveTo>
                <a:cubicBezTo>
                  <a:pt x="3419707" y="861252"/>
                  <a:pt x="3365714" y="863456"/>
                  <a:pt x="3322897" y="863456"/>
                </a:cubicBezTo>
                <a:cubicBezTo>
                  <a:pt x="3284850" y="864070"/>
                  <a:pt x="3246866" y="866588"/>
                  <a:pt x="3209086" y="871011"/>
                </a:cubicBezTo>
                <a:cubicBezTo>
                  <a:pt x="3249384" y="871011"/>
                  <a:pt x="3293617" y="868493"/>
                  <a:pt x="3332184" y="871011"/>
                </a:cubicBezTo>
                <a:cubicBezTo>
                  <a:pt x="3357371" y="872585"/>
                  <a:pt x="3375159" y="880299"/>
                  <a:pt x="3398456" y="881558"/>
                </a:cubicBezTo>
                <a:cubicBezTo>
                  <a:pt x="3406909" y="881400"/>
                  <a:pt x="3415299" y="879968"/>
                  <a:pt x="3423328" y="877308"/>
                </a:cubicBezTo>
                <a:cubicBezTo>
                  <a:pt x="3428491" y="876080"/>
                  <a:pt x="3433764" y="875388"/>
                  <a:pt x="3439069" y="875262"/>
                </a:cubicBezTo>
                <a:cubicBezTo>
                  <a:pt x="3445287" y="875309"/>
                  <a:pt x="3451489" y="875797"/>
                  <a:pt x="3457644" y="876678"/>
                </a:cubicBezTo>
                <a:cubicBezTo>
                  <a:pt x="3465987" y="877465"/>
                  <a:pt x="3483617" y="878409"/>
                  <a:pt x="3492433" y="878409"/>
                </a:cubicBezTo>
                <a:cubicBezTo>
                  <a:pt x="3501248" y="878409"/>
                  <a:pt x="3503294" y="878409"/>
                  <a:pt x="3511323" y="878409"/>
                </a:cubicBezTo>
                <a:cubicBezTo>
                  <a:pt x="3520012" y="879118"/>
                  <a:pt x="3528764" y="879118"/>
                  <a:pt x="3537453" y="878409"/>
                </a:cubicBezTo>
                <a:cubicBezTo>
                  <a:pt x="3613312" y="869705"/>
                  <a:pt x="3689674" y="866021"/>
                  <a:pt x="3766020" y="867391"/>
                </a:cubicBezTo>
                <a:lnTo>
                  <a:pt x="3777511" y="867391"/>
                </a:lnTo>
                <a:cubicBezTo>
                  <a:pt x="3775212" y="866667"/>
                  <a:pt x="3772835" y="866179"/>
                  <a:pt x="3770428" y="865974"/>
                </a:cubicBezTo>
                <a:cubicBezTo>
                  <a:pt x="3754686" y="866289"/>
                  <a:pt x="3738945" y="865029"/>
                  <a:pt x="3723203" y="865029"/>
                </a:cubicBezTo>
                <a:cubicBezTo>
                  <a:pt x="3694081" y="865187"/>
                  <a:pt x="3664644" y="867076"/>
                  <a:pt x="3635523" y="866289"/>
                </a:cubicBezTo>
                <a:cubicBezTo>
                  <a:pt x="3606401" y="865502"/>
                  <a:pt x="3577122" y="865502"/>
                  <a:pt x="3548158" y="865502"/>
                </a:cubicBezTo>
                <a:cubicBezTo>
                  <a:pt x="3545009" y="865502"/>
                  <a:pt x="3541861" y="867391"/>
                  <a:pt x="3539185" y="867391"/>
                </a:cubicBezTo>
                <a:cubicBezTo>
                  <a:pt x="3536509" y="867391"/>
                  <a:pt x="3534935" y="865345"/>
                  <a:pt x="3532574" y="865345"/>
                </a:cubicBezTo>
                <a:cubicBezTo>
                  <a:pt x="3530102" y="865187"/>
                  <a:pt x="3527646" y="865187"/>
                  <a:pt x="3525175" y="865345"/>
                </a:cubicBezTo>
                <a:cubicBezTo>
                  <a:pt x="3512897" y="865029"/>
                  <a:pt x="3501248" y="862983"/>
                  <a:pt x="3489442" y="861881"/>
                </a:cubicBezTo>
                <a:cubicBezTo>
                  <a:pt x="3485160" y="861535"/>
                  <a:pt x="3480894" y="860905"/>
                  <a:pt x="3476691" y="859992"/>
                </a:cubicBezTo>
                <a:cubicBezTo>
                  <a:pt x="3472740" y="858985"/>
                  <a:pt x="3468663" y="858497"/>
                  <a:pt x="3464570" y="858576"/>
                </a:cubicBezTo>
                <a:close/>
                <a:moveTo>
                  <a:pt x="785370" y="857788"/>
                </a:moveTo>
                <a:cubicBezTo>
                  <a:pt x="783324" y="857678"/>
                  <a:pt x="781261" y="858056"/>
                  <a:pt x="779388" y="858890"/>
                </a:cubicBezTo>
                <a:lnTo>
                  <a:pt x="777657" y="859992"/>
                </a:lnTo>
                <a:close/>
                <a:moveTo>
                  <a:pt x="1666107" y="857629"/>
                </a:moveTo>
                <a:lnTo>
                  <a:pt x="1672719" y="858730"/>
                </a:lnTo>
                <a:cubicBezTo>
                  <a:pt x="1676387" y="860793"/>
                  <a:pt x="1680165" y="862635"/>
                  <a:pt x="1684053" y="864240"/>
                </a:cubicBezTo>
                <a:cubicBezTo>
                  <a:pt x="1682322" y="866601"/>
                  <a:pt x="1677285" y="870065"/>
                  <a:pt x="1676498" y="873371"/>
                </a:cubicBezTo>
                <a:close/>
                <a:moveTo>
                  <a:pt x="6935724" y="855742"/>
                </a:moveTo>
                <a:cubicBezTo>
                  <a:pt x="6932577" y="855899"/>
                  <a:pt x="6922974" y="857631"/>
                  <a:pt x="6925020" y="858732"/>
                </a:cubicBezTo>
                <a:lnTo>
                  <a:pt x="6924233" y="858890"/>
                </a:lnTo>
                <a:cubicBezTo>
                  <a:pt x="6934213" y="860527"/>
                  <a:pt x="6944414" y="860260"/>
                  <a:pt x="6954299" y="858103"/>
                </a:cubicBezTo>
                <a:cubicBezTo>
                  <a:pt x="6948191" y="856734"/>
                  <a:pt x="6941974" y="855931"/>
                  <a:pt x="6935724" y="855742"/>
                </a:cubicBezTo>
                <a:close/>
                <a:moveTo>
                  <a:pt x="11250602" y="855071"/>
                </a:moveTo>
                <a:cubicBezTo>
                  <a:pt x="11255540" y="853772"/>
                  <a:pt x="11261876" y="854638"/>
                  <a:pt x="11267779" y="855268"/>
                </a:cubicBezTo>
                <a:cubicBezTo>
                  <a:pt x="11278169" y="856212"/>
                  <a:pt x="11290920" y="858416"/>
                  <a:pt x="11283049" y="871954"/>
                </a:cubicBezTo>
                <a:lnTo>
                  <a:pt x="11241806" y="867861"/>
                </a:lnTo>
                <a:cubicBezTo>
                  <a:pt x="11242121" y="859832"/>
                  <a:pt x="11245663" y="856369"/>
                  <a:pt x="11250602" y="855071"/>
                </a:cubicBezTo>
                <a:close/>
                <a:moveTo>
                  <a:pt x="1276981" y="854480"/>
                </a:moveTo>
                <a:cubicBezTo>
                  <a:pt x="1263551" y="860084"/>
                  <a:pt x="1249180" y="863138"/>
                  <a:pt x="1234634" y="863453"/>
                </a:cubicBezTo>
                <a:cubicBezTo>
                  <a:pt x="1229441" y="863767"/>
                  <a:pt x="1208662" y="861407"/>
                  <a:pt x="1217792" y="857156"/>
                </a:cubicBezTo>
                <a:cubicBezTo>
                  <a:pt x="1237044" y="851662"/>
                  <a:pt x="1257320" y="850749"/>
                  <a:pt x="1276981" y="854480"/>
                </a:cubicBezTo>
                <a:close/>
                <a:moveTo>
                  <a:pt x="10492196" y="850387"/>
                </a:moveTo>
                <a:cubicBezTo>
                  <a:pt x="10521790" y="857156"/>
                  <a:pt x="10582396" y="848341"/>
                  <a:pt x="10578460" y="871795"/>
                </a:cubicBezTo>
                <a:lnTo>
                  <a:pt x="10563287" y="870279"/>
                </a:lnTo>
                <a:lnTo>
                  <a:pt x="10562719" y="870222"/>
                </a:lnTo>
                <a:lnTo>
                  <a:pt x="10553273" y="876518"/>
                </a:lnTo>
                <a:cubicBezTo>
                  <a:pt x="10503846" y="878092"/>
                  <a:pt x="10491095" y="880453"/>
                  <a:pt x="10459612" y="882972"/>
                </a:cubicBezTo>
                <a:cubicBezTo>
                  <a:pt x="10461186" y="879666"/>
                  <a:pt x="10467797" y="878722"/>
                  <a:pt x="10467797" y="874786"/>
                </a:cubicBezTo>
                <a:lnTo>
                  <a:pt x="10467797" y="870851"/>
                </a:lnTo>
                <a:lnTo>
                  <a:pt x="10480234" y="865971"/>
                </a:lnTo>
                <a:lnTo>
                  <a:pt x="10475510" y="858730"/>
                </a:lnTo>
                <a:cubicBezTo>
                  <a:pt x="10490151" y="859832"/>
                  <a:pt x="10492196" y="855267"/>
                  <a:pt x="10492196" y="850387"/>
                </a:cubicBezTo>
                <a:close/>
                <a:moveTo>
                  <a:pt x="604343" y="849288"/>
                </a:moveTo>
                <a:lnTo>
                  <a:pt x="604186" y="849917"/>
                </a:lnTo>
                <a:cubicBezTo>
                  <a:pt x="625122" y="852752"/>
                  <a:pt x="650466" y="857788"/>
                  <a:pt x="677541" y="861252"/>
                </a:cubicBezTo>
                <a:cubicBezTo>
                  <a:pt x="658651" y="855899"/>
                  <a:pt x="639132" y="853696"/>
                  <a:pt x="620084" y="849288"/>
                </a:cubicBezTo>
                <a:cubicBezTo>
                  <a:pt x="614417" y="849288"/>
                  <a:pt x="609380" y="849288"/>
                  <a:pt x="604343" y="849288"/>
                </a:cubicBezTo>
                <a:close/>
                <a:moveTo>
                  <a:pt x="2346297" y="846609"/>
                </a:moveTo>
                <a:cubicBezTo>
                  <a:pt x="2356939" y="846452"/>
                  <a:pt x="2367533" y="847821"/>
                  <a:pt x="2377781" y="850702"/>
                </a:cubicBezTo>
                <a:cubicBezTo>
                  <a:pt x="2385652" y="854794"/>
                  <a:pt x="2380615" y="857629"/>
                  <a:pt x="2373217" y="857629"/>
                </a:cubicBezTo>
                <a:cubicBezTo>
                  <a:pt x="2365535" y="858510"/>
                  <a:pt x="2357743" y="857471"/>
                  <a:pt x="2350549" y="854638"/>
                </a:cubicBezTo>
                <a:cubicBezTo>
                  <a:pt x="2345511" y="851647"/>
                  <a:pt x="2348659" y="850072"/>
                  <a:pt x="2346297" y="846609"/>
                </a:cubicBezTo>
                <a:close/>
                <a:moveTo>
                  <a:pt x="3379251" y="845982"/>
                </a:moveTo>
                <a:cubicBezTo>
                  <a:pt x="3353750" y="844566"/>
                  <a:pt x="3325416" y="847399"/>
                  <a:pt x="3298970" y="847399"/>
                </a:cubicBezTo>
                <a:lnTo>
                  <a:pt x="3296766" y="851019"/>
                </a:lnTo>
                <a:lnTo>
                  <a:pt x="3296766" y="850390"/>
                </a:lnTo>
                <a:cubicBezTo>
                  <a:pt x="3295035" y="852987"/>
                  <a:pt x="3292563" y="855018"/>
                  <a:pt x="3289682" y="856214"/>
                </a:cubicBezTo>
                <a:lnTo>
                  <a:pt x="3298340" y="856214"/>
                </a:lnTo>
                <a:cubicBezTo>
                  <a:pt x="3349658" y="856057"/>
                  <a:pt x="3400188" y="854325"/>
                  <a:pt x="3450875" y="851492"/>
                </a:cubicBezTo>
                <a:cubicBezTo>
                  <a:pt x="3451977" y="851492"/>
                  <a:pt x="3452922" y="850075"/>
                  <a:pt x="3451977" y="850075"/>
                </a:cubicBezTo>
                <a:cubicBezTo>
                  <a:pt x="3427578" y="849917"/>
                  <a:pt x="3404753" y="847399"/>
                  <a:pt x="3379251" y="845982"/>
                </a:cubicBezTo>
                <a:close/>
                <a:moveTo>
                  <a:pt x="2273413" y="844563"/>
                </a:moveTo>
                <a:cubicBezTo>
                  <a:pt x="2278450" y="838266"/>
                  <a:pt x="2284119" y="848498"/>
                  <a:pt x="2277506" y="857313"/>
                </a:cubicBezTo>
                <a:cubicBezTo>
                  <a:pt x="2276090" y="859045"/>
                  <a:pt x="2279395" y="860776"/>
                  <a:pt x="2279395" y="862351"/>
                </a:cubicBezTo>
                <a:cubicBezTo>
                  <a:pt x="2279395" y="863925"/>
                  <a:pt x="2281285" y="865184"/>
                  <a:pt x="2282073" y="865184"/>
                </a:cubicBezTo>
                <a:cubicBezTo>
                  <a:pt x="2283016" y="865845"/>
                  <a:pt x="2284024" y="866427"/>
                  <a:pt x="2285064" y="866915"/>
                </a:cubicBezTo>
                <a:cubicBezTo>
                  <a:pt x="2285423" y="866994"/>
                  <a:pt x="2285802" y="866994"/>
                  <a:pt x="2286165" y="866915"/>
                </a:cubicBezTo>
                <a:cubicBezTo>
                  <a:pt x="2295154" y="870505"/>
                  <a:pt x="2304361" y="873543"/>
                  <a:pt x="2313713" y="876046"/>
                </a:cubicBezTo>
                <a:cubicBezTo>
                  <a:pt x="2319081" y="877431"/>
                  <a:pt x="2324354" y="879225"/>
                  <a:pt x="2329454" y="881397"/>
                </a:cubicBezTo>
                <a:cubicBezTo>
                  <a:pt x="2332760" y="883917"/>
                  <a:pt x="2331816" y="882028"/>
                  <a:pt x="2332760" y="883917"/>
                </a:cubicBezTo>
                <a:cubicBezTo>
                  <a:pt x="2333705" y="885805"/>
                  <a:pt x="2331973" y="886592"/>
                  <a:pt x="2328982" y="887537"/>
                </a:cubicBezTo>
                <a:cubicBezTo>
                  <a:pt x="2325990" y="888481"/>
                  <a:pt x="2317176" y="889741"/>
                  <a:pt x="2314500" y="891157"/>
                </a:cubicBezTo>
                <a:cubicBezTo>
                  <a:pt x="2311824" y="892574"/>
                  <a:pt x="2311508" y="894148"/>
                  <a:pt x="2315444" y="894148"/>
                </a:cubicBezTo>
                <a:cubicBezTo>
                  <a:pt x="2320623" y="895203"/>
                  <a:pt x="2325897" y="895676"/>
                  <a:pt x="2331186" y="895565"/>
                </a:cubicBezTo>
                <a:cubicBezTo>
                  <a:pt x="2406588" y="895092"/>
                  <a:pt x="2482619" y="891787"/>
                  <a:pt x="2558336" y="891787"/>
                </a:cubicBezTo>
                <a:cubicBezTo>
                  <a:pt x="2588087" y="891787"/>
                  <a:pt x="2618626" y="892259"/>
                  <a:pt x="2651210" y="893203"/>
                </a:cubicBezTo>
                <a:cubicBezTo>
                  <a:pt x="2653980" y="893723"/>
                  <a:pt x="2656704" y="894401"/>
                  <a:pt x="2659396" y="895250"/>
                </a:cubicBezTo>
                <a:cubicBezTo>
                  <a:pt x="2617003" y="899076"/>
                  <a:pt x="2574455" y="900697"/>
                  <a:pt x="2531890" y="900130"/>
                </a:cubicBezTo>
                <a:cubicBezTo>
                  <a:pt x="2502863" y="897108"/>
                  <a:pt x="2473536" y="900209"/>
                  <a:pt x="2445784" y="909260"/>
                </a:cubicBezTo>
                <a:cubicBezTo>
                  <a:pt x="2435631" y="910252"/>
                  <a:pt x="2425383" y="909669"/>
                  <a:pt x="2415403" y="907529"/>
                </a:cubicBezTo>
                <a:cubicBezTo>
                  <a:pt x="2409421" y="906584"/>
                  <a:pt x="2406588" y="911307"/>
                  <a:pt x="2402023" y="911307"/>
                </a:cubicBezTo>
                <a:cubicBezTo>
                  <a:pt x="2365345" y="907529"/>
                  <a:pt x="2322528" y="905954"/>
                  <a:pt x="2287582" y="901547"/>
                </a:cubicBezTo>
                <a:cubicBezTo>
                  <a:pt x="2255816" y="896730"/>
                  <a:pt x="2223497" y="896730"/>
                  <a:pt x="2191716" y="901547"/>
                </a:cubicBezTo>
                <a:cubicBezTo>
                  <a:pt x="2161367" y="906049"/>
                  <a:pt x="2130763" y="908567"/>
                  <a:pt x="2100101" y="909103"/>
                </a:cubicBezTo>
                <a:cubicBezTo>
                  <a:pt x="2044533" y="910677"/>
                  <a:pt x="1983613" y="912724"/>
                  <a:pt x="1930564" y="912724"/>
                </a:cubicBezTo>
                <a:cubicBezTo>
                  <a:pt x="1922852" y="912724"/>
                  <a:pt x="1915926" y="911779"/>
                  <a:pt x="1909314" y="911779"/>
                </a:cubicBezTo>
                <a:cubicBezTo>
                  <a:pt x="1908055" y="919807"/>
                  <a:pt x="1906481" y="927521"/>
                  <a:pt x="1897036" y="927521"/>
                </a:cubicBezTo>
                <a:cubicBezTo>
                  <a:pt x="1884915" y="926261"/>
                  <a:pt x="1890109" y="917288"/>
                  <a:pt x="1890109" y="910520"/>
                </a:cubicBezTo>
                <a:cubicBezTo>
                  <a:pt x="1875831" y="908347"/>
                  <a:pt x="1861413" y="907135"/>
                  <a:pt x="1846977" y="906898"/>
                </a:cubicBezTo>
                <a:cubicBezTo>
                  <a:pt x="1846411" y="907009"/>
                  <a:pt x="1845813" y="907009"/>
                  <a:pt x="1845246" y="906898"/>
                </a:cubicBezTo>
                <a:cubicBezTo>
                  <a:pt x="1841782" y="908473"/>
                  <a:pt x="1836746" y="909889"/>
                  <a:pt x="1823365" y="906898"/>
                </a:cubicBezTo>
                <a:cubicBezTo>
                  <a:pt x="1821633" y="893676"/>
                  <a:pt x="1785744" y="895723"/>
                  <a:pt x="1739305" y="888167"/>
                </a:cubicBezTo>
                <a:lnTo>
                  <a:pt x="1744028" y="882499"/>
                </a:lnTo>
                <a:cubicBezTo>
                  <a:pt x="1739793" y="885711"/>
                  <a:pt x="1735260" y="888498"/>
                  <a:pt x="1730491" y="890843"/>
                </a:cubicBezTo>
                <a:cubicBezTo>
                  <a:pt x="1714434" y="890685"/>
                  <a:pt x="1690822" y="893834"/>
                  <a:pt x="1684053" y="884074"/>
                </a:cubicBezTo>
                <a:lnTo>
                  <a:pt x="1671460" y="881712"/>
                </a:lnTo>
                <a:lnTo>
                  <a:pt x="1680842" y="880569"/>
                </a:lnTo>
                <a:lnTo>
                  <a:pt x="1684367" y="880139"/>
                </a:lnTo>
                <a:lnTo>
                  <a:pt x="1710183" y="877305"/>
                </a:lnTo>
                <a:lnTo>
                  <a:pt x="1697590" y="874944"/>
                </a:lnTo>
                <a:cubicBezTo>
                  <a:pt x="1706405" y="870064"/>
                  <a:pt x="1726712" y="871008"/>
                  <a:pt x="1732536" y="864555"/>
                </a:cubicBezTo>
                <a:cubicBezTo>
                  <a:pt x="1781272" y="868631"/>
                  <a:pt x="1830229" y="869576"/>
                  <a:pt x="1879091" y="867388"/>
                </a:cubicBezTo>
                <a:lnTo>
                  <a:pt x="1892156" y="864555"/>
                </a:lnTo>
                <a:cubicBezTo>
                  <a:pt x="1917578" y="857062"/>
                  <a:pt x="1944685" y="857392"/>
                  <a:pt x="1969918" y="865499"/>
                </a:cubicBezTo>
                <a:cubicBezTo>
                  <a:pt x="1979457" y="868395"/>
                  <a:pt x="1989406" y="869670"/>
                  <a:pt x="1999356" y="869277"/>
                </a:cubicBezTo>
                <a:lnTo>
                  <a:pt x="2000299" y="869277"/>
                </a:lnTo>
                <a:lnTo>
                  <a:pt x="2004236" y="868175"/>
                </a:lnTo>
                <a:cubicBezTo>
                  <a:pt x="2028980" y="862775"/>
                  <a:pt x="2054577" y="862775"/>
                  <a:pt x="2079321" y="868175"/>
                </a:cubicBezTo>
                <a:cubicBezTo>
                  <a:pt x="2094875" y="871591"/>
                  <a:pt x="2110663" y="873905"/>
                  <a:pt x="2126546" y="875101"/>
                </a:cubicBezTo>
                <a:cubicBezTo>
                  <a:pt x="2142082" y="875731"/>
                  <a:pt x="2157590" y="873322"/>
                  <a:pt x="2172197" y="868017"/>
                </a:cubicBezTo>
                <a:cubicBezTo>
                  <a:pt x="2176651" y="866050"/>
                  <a:pt x="2181295" y="864523"/>
                  <a:pt x="2186048" y="863453"/>
                </a:cubicBezTo>
                <a:cubicBezTo>
                  <a:pt x="2190299" y="863453"/>
                  <a:pt x="2195494" y="863453"/>
                  <a:pt x="2198013" y="863453"/>
                </a:cubicBezTo>
                <a:lnTo>
                  <a:pt x="2199743" y="863453"/>
                </a:lnTo>
                <a:lnTo>
                  <a:pt x="2202578" y="863453"/>
                </a:lnTo>
                <a:cubicBezTo>
                  <a:pt x="2208402" y="862193"/>
                  <a:pt x="2234376" y="856054"/>
                  <a:pt x="2239886" y="854322"/>
                </a:cubicBezTo>
                <a:lnTo>
                  <a:pt x="2243664" y="853063"/>
                </a:lnTo>
                <a:cubicBezTo>
                  <a:pt x="2243664" y="852749"/>
                  <a:pt x="2242247" y="849914"/>
                  <a:pt x="2243664" y="849914"/>
                </a:cubicBezTo>
                <a:cubicBezTo>
                  <a:pt x="2252479" y="848341"/>
                  <a:pt x="2262868" y="847554"/>
                  <a:pt x="2272154" y="846137"/>
                </a:cubicBezTo>
                <a:close/>
                <a:moveTo>
                  <a:pt x="293921" y="842047"/>
                </a:moveTo>
                <a:lnTo>
                  <a:pt x="269521" y="842834"/>
                </a:lnTo>
                <a:cubicBezTo>
                  <a:pt x="269994" y="845195"/>
                  <a:pt x="270781" y="847557"/>
                  <a:pt x="270781" y="849446"/>
                </a:cubicBezTo>
                <a:cubicBezTo>
                  <a:pt x="273772" y="864085"/>
                  <a:pt x="287782" y="860150"/>
                  <a:pt x="289513" y="853223"/>
                </a:cubicBezTo>
                <a:lnTo>
                  <a:pt x="289513" y="853853"/>
                </a:lnTo>
                <a:cubicBezTo>
                  <a:pt x="290112" y="849650"/>
                  <a:pt x="291622" y="845621"/>
                  <a:pt x="293921" y="842047"/>
                </a:cubicBezTo>
                <a:close/>
                <a:moveTo>
                  <a:pt x="825511" y="840158"/>
                </a:moveTo>
                <a:cubicBezTo>
                  <a:pt x="819371" y="841481"/>
                  <a:pt x="813169" y="842472"/>
                  <a:pt x="806936" y="843149"/>
                </a:cubicBezTo>
                <a:cubicBezTo>
                  <a:pt x="815751" y="845510"/>
                  <a:pt x="827557" y="852436"/>
                  <a:pt x="825668" y="840473"/>
                </a:cubicBezTo>
                <a:close/>
                <a:moveTo>
                  <a:pt x="9535430" y="836380"/>
                </a:moveTo>
                <a:cubicBezTo>
                  <a:pt x="9526930" y="836380"/>
                  <a:pt x="9512723" y="836892"/>
                  <a:pt x="9499166" y="837442"/>
                </a:cubicBezTo>
                <a:lnTo>
                  <a:pt x="9474699" y="838424"/>
                </a:lnTo>
                <a:lnTo>
                  <a:pt x="9469945" y="838584"/>
                </a:lnTo>
                <a:lnTo>
                  <a:pt x="9464909" y="838584"/>
                </a:lnTo>
                <a:lnTo>
                  <a:pt x="9466798" y="838741"/>
                </a:lnTo>
                <a:lnTo>
                  <a:pt x="9474699" y="838424"/>
                </a:lnTo>
                <a:close/>
                <a:moveTo>
                  <a:pt x="801741" y="835435"/>
                </a:moveTo>
                <a:cubicBezTo>
                  <a:pt x="792139" y="837639"/>
                  <a:pt x="781749" y="840315"/>
                  <a:pt x="774036" y="842362"/>
                </a:cubicBezTo>
                <a:lnTo>
                  <a:pt x="774036" y="842991"/>
                </a:lnTo>
                <a:cubicBezTo>
                  <a:pt x="766795" y="844881"/>
                  <a:pt x="762702" y="844723"/>
                  <a:pt x="764119" y="851334"/>
                </a:cubicBezTo>
                <a:cubicBezTo>
                  <a:pt x="774823" y="843794"/>
                  <a:pt x="787999" y="840630"/>
                  <a:pt x="800954" y="842519"/>
                </a:cubicBezTo>
                <a:cubicBezTo>
                  <a:pt x="801836" y="842362"/>
                  <a:pt x="802748" y="842362"/>
                  <a:pt x="803630" y="842519"/>
                </a:cubicBezTo>
                <a:close/>
                <a:moveTo>
                  <a:pt x="11122958" y="833701"/>
                </a:moveTo>
                <a:cubicBezTo>
                  <a:pt x="11144052" y="846609"/>
                  <a:pt x="11092892" y="850387"/>
                  <a:pt x="11141218" y="853220"/>
                </a:cubicBezTo>
                <a:cubicBezTo>
                  <a:pt x="11126579" y="866286"/>
                  <a:pt x="11071484" y="862036"/>
                  <a:pt x="11065973" y="878879"/>
                </a:cubicBezTo>
                <a:cubicBezTo>
                  <a:pt x="11047399" y="880139"/>
                  <a:pt x="11038583" y="876361"/>
                  <a:pt x="11039685" y="867702"/>
                </a:cubicBezTo>
                <a:cubicBezTo>
                  <a:pt x="11008832" y="880926"/>
                  <a:pt x="10970895" y="867231"/>
                  <a:pt x="10937838" y="878406"/>
                </a:cubicBezTo>
                <a:cubicBezTo>
                  <a:pt x="10916587" y="875415"/>
                  <a:pt x="10911865" y="864397"/>
                  <a:pt x="10894077" y="859674"/>
                </a:cubicBezTo>
                <a:cubicBezTo>
                  <a:pt x="10878288" y="867167"/>
                  <a:pt x="10860799" y="870379"/>
                  <a:pt x="10843389" y="868962"/>
                </a:cubicBezTo>
                <a:cubicBezTo>
                  <a:pt x="10833472" y="863138"/>
                  <a:pt x="10818675" y="859832"/>
                  <a:pt x="10808601" y="854007"/>
                </a:cubicBezTo>
                <a:lnTo>
                  <a:pt x="10703748" y="874448"/>
                </a:lnTo>
                <a:lnTo>
                  <a:pt x="10715568" y="875889"/>
                </a:lnTo>
                <a:cubicBezTo>
                  <a:pt x="10725800" y="876204"/>
                  <a:pt x="10723282" y="882973"/>
                  <a:pt x="10724856" y="887538"/>
                </a:cubicBezTo>
                <a:cubicBezTo>
                  <a:pt x="10683456" y="902335"/>
                  <a:pt x="10650713" y="896825"/>
                  <a:pt x="10580507" y="899344"/>
                </a:cubicBezTo>
                <a:cubicBezTo>
                  <a:pt x="10576414" y="891473"/>
                  <a:pt x="10585701" y="888955"/>
                  <a:pt x="10588062" y="883602"/>
                </a:cubicBezTo>
                <a:lnTo>
                  <a:pt x="10600498" y="878565"/>
                </a:lnTo>
                <a:lnTo>
                  <a:pt x="10595933" y="871481"/>
                </a:lnTo>
                <a:cubicBezTo>
                  <a:pt x="10603961" y="870694"/>
                  <a:pt x="10601600" y="867703"/>
                  <a:pt x="10597822" y="867703"/>
                </a:cubicBezTo>
                <a:cubicBezTo>
                  <a:pt x="10634044" y="869781"/>
                  <a:pt x="10670359" y="869939"/>
                  <a:pt x="10706596" y="868176"/>
                </a:cubicBezTo>
                <a:lnTo>
                  <a:pt x="10702661" y="874315"/>
                </a:lnTo>
                <a:lnTo>
                  <a:pt x="10703182" y="874379"/>
                </a:lnTo>
                <a:lnTo>
                  <a:pt x="10723436" y="860501"/>
                </a:lnTo>
                <a:cubicBezTo>
                  <a:pt x="10748842" y="849845"/>
                  <a:pt x="10786799" y="848930"/>
                  <a:pt x="10821036" y="851647"/>
                </a:cubicBezTo>
                <a:lnTo>
                  <a:pt x="10816314" y="845822"/>
                </a:lnTo>
                <a:cubicBezTo>
                  <a:pt x="10845121" y="840470"/>
                  <a:pt x="10892817" y="842516"/>
                  <a:pt x="10918161" y="835117"/>
                </a:cubicBezTo>
                <a:lnTo>
                  <a:pt x="10922726" y="840943"/>
                </a:lnTo>
                <a:lnTo>
                  <a:pt x="10935477" y="838738"/>
                </a:lnTo>
                <a:cubicBezTo>
                  <a:pt x="10994035" y="860304"/>
                  <a:pt x="11072113" y="839841"/>
                  <a:pt x="11122958" y="833701"/>
                </a:cubicBezTo>
                <a:close/>
                <a:moveTo>
                  <a:pt x="490217" y="832602"/>
                </a:moveTo>
                <a:cubicBezTo>
                  <a:pt x="488013" y="836695"/>
                  <a:pt x="489745" y="842677"/>
                  <a:pt x="498560" y="851177"/>
                </a:cubicBezTo>
                <a:lnTo>
                  <a:pt x="498192" y="853603"/>
                </a:lnTo>
                <a:lnTo>
                  <a:pt x="497458" y="854168"/>
                </a:lnTo>
                <a:cubicBezTo>
                  <a:pt x="493208" y="857474"/>
                  <a:pt x="492106" y="860465"/>
                  <a:pt x="496042" y="863612"/>
                </a:cubicBezTo>
                <a:lnTo>
                  <a:pt x="496671" y="863612"/>
                </a:lnTo>
                <a:lnTo>
                  <a:pt x="498192" y="853603"/>
                </a:lnTo>
                <a:lnTo>
                  <a:pt x="513200" y="842047"/>
                </a:lnTo>
                <a:cubicBezTo>
                  <a:pt x="505927" y="838032"/>
                  <a:pt x="498214" y="834869"/>
                  <a:pt x="490217" y="832602"/>
                </a:cubicBezTo>
                <a:close/>
                <a:moveTo>
                  <a:pt x="1439113" y="830713"/>
                </a:moveTo>
                <a:cubicBezTo>
                  <a:pt x="1437540" y="830713"/>
                  <a:pt x="1435965" y="833704"/>
                  <a:pt x="1437540" y="833704"/>
                </a:cubicBezTo>
                <a:cubicBezTo>
                  <a:pt x="1443679" y="833546"/>
                  <a:pt x="1450290" y="832444"/>
                  <a:pt x="1458633" y="832760"/>
                </a:cubicBezTo>
                <a:cubicBezTo>
                  <a:pt x="1466976" y="833075"/>
                  <a:pt x="1486653" y="834649"/>
                  <a:pt x="1494052" y="835120"/>
                </a:cubicBezTo>
                <a:cubicBezTo>
                  <a:pt x="1501450" y="835593"/>
                  <a:pt x="1502552" y="837797"/>
                  <a:pt x="1507117" y="836853"/>
                </a:cubicBezTo>
                <a:lnTo>
                  <a:pt x="1506959" y="837482"/>
                </a:lnTo>
                <a:cubicBezTo>
                  <a:pt x="1511682" y="836695"/>
                  <a:pt x="1513099" y="831973"/>
                  <a:pt x="1519080" y="830713"/>
                </a:cubicBezTo>
                <a:close/>
                <a:moveTo>
                  <a:pt x="11986044" y="828920"/>
                </a:moveTo>
                <a:cubicBezTo>
                  <a:pt x="12000782" y="829975"/>
                  <a:pt x="12015421" y="832309"/>
                  <a:pt x="12029824" y="835906"/>
                </a:cubicBezTo>
                <a:cubicBezTo>
                  <a:pt x="12032343" y="836693"/>
                  <a:pt x="12028881" y="841100"/>
                  <a:pt x="12027778" y="842044"/>
                </a:cubicBezTo>
                <a:lnTo>
                  <a:pt x="11917587" y="849128"/>
                </a:lnTo>
                <a:cubicBezTo>
                  <a:pt x="11918218" y="831655"/>
                  <a:pt x="11922468" y="830553"/>
                  <a:pt x="11941672" y="829609"/>
                </a:cubicBezTo>
                <a:cubicBezTo>
                  <a:pt x="11956469" y="828090"/>
                  <a:pt x="11971306" y="827866"/>
                  <a:pt x="11986044" y="828920"/>
                </a:cubicBezTo>
                <a:close/>
                <a:moveTo>
                  <a:pt x="3388382" y="828824"/>
                </a:moveTo>
                <a:cubicBezTo>
                  <a:pt x="3356111" y="828982"/>
                  <a:pt x="3323369" y="830240"/>
                  <a:pt x="3291099" y="832287"/>
                </a:cubicBezTo>
                <a:lnTo>
                  <a:pt x="3435291" y="834019"/>
                </a:lnTo>
                <a:cubicBezTo>
                  <a:pt x="3432615" y="832760"/>
                  <a:pt x="3432930" y="831342"/>
                  <a:pt x="3434346" y="829454"/>
                </a:cubicBezTo>
                <a:lnTo>
                  <a:pt x="3388382" y="829454"/>
                </a:lnTo>
                <a:close/>
                <a:moveTo>
                  <a:pt x="9903563" y="827050"/>
                </a:moveTo>
                <a:cubicBezTo>
                  <a:pt x="9911099" y="827995"/>
                  <a:pt x="9917947" y="830710"/>
                  <a:pt x="9925817" y="836534"/>
                </a:cubicBezTo>
                <a:lnTo>
                  <a:pt x="9968635" y="836534"/>
                </a:lnTo>
                <a:cubicBezTo>
                  <a:pt x="9978237" y="836062"/>
                  <a:pt x="9987839" y="835590"/>
                  <a:pt x="9997127" y="834646"/>
                </a:cubicBezTo>
                <a:cubicBezTo>
                  <a:pt x="9997741" y="835291"/>
                  <a:pt x="9998433" y="835873"/>
                  <a:pt x="9999173" y="836377"/>
                </a:cubicBezTo>
                <a:lnTo>
                  <a:pt x="10044823" y="836377"/>
                </a:lnTo>
                <a:cubicBezTo>
                  <a:pt x="10043973" y="835716"/>
                  <a:pt x="10043217" y="834913"/>
                  <a:pt x="10042619" y="834016"/>
                </a:cubicBezTo>
                <a:cubicBezTo>
                  <a:pt x="10046082" y="832442"/>
                  <a:pt x="10050333" y="830553"/>
                  <a:pt x="10053953" y="828506"/>
                </a:cubicBezTo>
                <a:lnTo>
                  <a:pt x="10060564" y="827404"/>
                </a:lnTo>
                <a:lnTo>
                  <a:pt x="10054898" y="836377"/>
                </a:lnTo>
                <a:lnTo>
                  <a:pt x="10353986" y="834803"/>
                </a:lnTo>
                <a:cubicBezTo>
                  <a:pt x="10337032" y="838880"/>
                  <a:pt x="10319622" y="840722"/>
                  <a:pt x="10302197" y="840312"/>
                </a:cubicBezTo>
                <a:cubicBezTo>
                  <a:pt x="10253240" y="844090"/>
                  <a:pt x="10189645" y="837007"/>
                  <a:pt x="10141476" y="841887"/>
                </a:cubicBezTo>
                <a:cubicBezTo>
                  <a:pt x="10151046" y="842013"/>
                  <a:pt x="10160349" y="844972"/>
                  <a:pt x="10168237" y="850387"/>
                </a:cubicBezTo>
                <a:lnTo>
                  <a:pt x="10164459" y="856369"/>
                </a:lnTo>
                <a:cubicBezTo>
                  <a:pt x="10176012" y="856762"/>
                  <a:pt x="10187504" y="858242"/>
                  <a:pt x="10198775" y="860776"/>
                </a:cubicBezTo>
                <a:lnTo>
                  <a:pt x="10194052" y="853536"/>
                </a:lnTo>
                <a:cubicBezTo>
                  <a:pt x="10204913" y="849127"/>
                  <a:pt x="10207433" y="852434"/>
                  <a:pt x="10219710" y="853536"/>
                </a:cubicBezTo>
                <a:lnTo>
                  <a:pt x="10216664" y="858288"/>
                </a:lnTo>
                <a:lnTo>
                  <a:pt x="10215775" y="859674"/>
                </a:lnTo>
                <a:lnTo>
                  <a:pt x="10228369" y="857313"/>
                </a:lnTo>
                <a:cubicBezTo>
                  <a:pt x="10316048" y="857156"/>
                  <a:pt x="10379172" y="836219"/>
                  <a:pt x="10433008" y="859832"/>
                </a:cubicBezTo>
                <a:lnTo>
                  <a:pt x="10420414" y="861878"/>
                </a:lnTo>
                <a:lnTo>
                  <a:pt x="10420693" y="862222"/>
                </a:lnTo>
                <a:lnTo>
                  <a:pt x="10425138" y="867702"/>
                </a:lnTo>
                <a:cubicBezTo>
                  <a:pt x="10369129" y="880122"/>
                  <a:pt x="10311247" y="881681"/>
                  <a:pt x="10254657" y="872268"/>
                </a:cubicBezTo>
                <a:cubicBezTo>
                  <a:pt x="10238916" y="872268"/>
                  <a:pt x="10250564" y="885333"/>
                  <a:pt x="10238916" y="888009"/>
                </a:cubicBezTo>
                <a:cubicBezTo>
                  <a:pt x="10227267" y="884232"/>
                  <a:pt x="10207275" y="885019"/>
                  <a:pt x="10195784" y="881083"/>
                </a:cubicBezTo>
                <a:lnTo>
                  <a:pt x="10199719" y="875101"/>
                </a:lnTo>
                <a:cubicBezTo>
                  <a:pt x="10185631" y="877588"/>
                  <a:pt x="10171258" y="877966"/>
                  <a:pt x="10157060" y="876203"/>
                </a:cubicBezTo>
                <a:lnTo>
                  <a:pt x="10161624" y="882028"/>
                </a:lnTo>
                <a:cubicBezTo>
                  <a:pt x="10135336" y="879824"/>
                  <a:pt x="10146040" y="893519"/>
                  <a:pt x="10119595" y="891157"/>
                </a:cubicBezTo>
                <a:cubicBezTo>
                  <a:pt x="10108261" y="880296"/>
                  <a:pt x="10083861" y="879037"/>
                  <a:pt x="10059462" y="884703"/>
                </a:cubicBezTo>
                <a:cubicBezTo>
                  <a:pt x="10051749" y="871323"/>
                  <a:pt x="10073788" y="867702"/>
                  <a:pt x="10058046" y="860934"/>
                </a:cubicBezTo>
                <a:lnTo>
                  <a:pt x="10070639" y="858730"/>
                </a:lnTo>
                <a:lnTo>
                  <a:pt x="10066074" y="852905"/>
                </a:lnTo>
                <a:lnTo>
                  <a:pt x="10090158" y="847711"/>
                </a:lnTo>
                <a:cubicBezTo>
                  <a:pt x="10075519" y="849127"/>
                  <a:pt x="10060722" y="850229"/>
                  <a:pt x="10044980" y="851174"/>
                </a:cubicBezTo>
                <a:lnTo>
                  <a:pt x="10045767" y="851174"/>
                </a:lnTo>
                <a:lnTo>
                  <a:pt x="10058833" y="852749"/>
                </a:lnTo>
                <a:lnTo>
                  <a:pt x="10046082" y="855109"/>
                </a:lnTo>
                <a:cubicBezTo>
                  <a:pt x="10038369" y="864869"/>
                  <a:pt x="10014599" y="861406"/>
                  <a:pt x="9998858" y="861406"/>
                </a:cubicBezTo>
                <a:cubicBezTo>
                  <a:pt x="9994089" y="858934"/>
                  <a:pt x="9989555" y="856038"/>
                  <a:pt x="9985321" y="852749"/>
                </a:cubicBezTo>
                <a:lnTo>
                  <a:pt x="9990043" y="858573"/>
                </a:lnTo>
                <a:cubicBezTo>
                  <a:pt x="9943605" y="865656"/>
                  <a:pt x="9907715" y="863138"/>
                  <a:pt x="9905825" y="876675"/>
                </a:cubicBezTo>
                <a:cubicBezTo>
                  <a:pt x="9873871" y="883286"/>
                  <a:pt x="9888825" y="866129"/>
                  <a:pt x="9862694" y="869906"/>
                </a:cubicBezTo>
                <a:lnTo>
                  <a:pt x="9866629" y="863767"/>
                </a:lnTo>
                <a:lnTo>
                  <a:pt x="9853564" y="862036"/>
                </a:lnTo>
                <a:cubicBezTo>
                  <a:pt x="9851990" y="857471"/>
                  <a:pt x="9837980" y="858887"/>
                  <a:pt x="9827906" y="858887"/>
                </a:cubicBezTo>
                <a:lnTo>
                  <a:pt x="9823183" y="853063"/>
                </a:lnTo>
                <a:lnTo>
                  <a:pt x="9810590" y="855424"/>
                </a:lnTo>
                <a:cubicBezTo>
                  <a:pt x="9800515" y="840785"/>
                  <a:pt x="9842072" y="848341"/>
                  <a:pt x="9834832" y="834961"/>
                </a:cubicBezTo>
                <a:lnTo>
                  <a:pt x="9872926" y="836219"/>
                </a:lnTo>
                <a:cubicBezTo>
                  <a:pt x="9867527" y="833607"/>
                  <a:pt x="9861875" y="831497"/>
                  <a:pt x="9856083" y="829923"/>
                </a:cubicBezTo>
                <a:cubicBezTo>
                  <a:pt x="9862694" y="829608"/>
                  <a:pt x="9871195" y="828979"/>
                  <a:pt x="9877177" y="828191"/>
                </a:cubicBezTo>
                <a:cubicBezTo>
                  <a:pt x="9887802" y="826932"/>
                  <a:pt x="9896027" y="826106"/>
                  <a:pt x="9903563" y="827050"/>
                </a:cubicBezTo>
                <a:close/>
                <a:moveTo>
                  <a:pt x="2319851" y="826618"/>
                </a:moveTo>
                <a:cubicBezTo>
                  <a:pt x="2325992" y="831498"/>
                  <a:pt x="2318750" y="841415"/>
                  <a:pt x="2328353" y="844091"/>
                </a:cubicBezTo>
                <a:cubicBezTo>
                  <a:pt x="2323314" y="850860"/>
                  <a:pt x="2321269" y="830553"/>
                  <a:pt x="2319851" y="827563"/>
                </a:cubicBezTo>
                <a:cubicBezTo>
                  <a:pt x="2319851" y="826618"/>
                  <a:pt x="2319851" y="826618"/>
                  <a:pt x="2319851" y="826618"/>
                </a:cubicBezTo>
                <a:close/>
                <a:moveTo>
                  <a:pt x="2314500" y="825988"/>
                </a:moveTo>
                <a:lnTo>
                  <a:pt x="2300648" y="829608"/>
                </a:lnTo>
                <a:lnTo>
                  <a:pt x="2287425" y="833072"/>
                </a:lnTo>
                <a:cubicBezTo>
                  <a:pt x="2291565" y="831529"/>
                  <a:pt x="2295830" y="830364"/>
                  <a:pt x="2300176" y="829608"/>
                </a:cubicBezTo>
                <a:cubicBezTo>
                  <a:pt x="2304489" y="827011"/>
                  <a:pt x="2309479" y="825752"/>
                  <a:pt x="2314500" y="825988"/>
                </a:cubicBezTo>
                <a:close/>
                <a:moveTo>
                  <a:pt x="10183821" y="825831"/>
                </a:moveTo>
                <a:cubicBezTo>
                  <a:pt x="10187614" y="826004"/>
                  <a:pt x="10191393" y="826366"/>
                  <a:pt x="10195154" y="826933"/>
                </a:cubicBezTo>
                <a:cubicBezTo>
                  <a:pt x="10195469" y="827405"/>
                  <a:pt x="10190274" y="828822"/>
                  <a:pt x="10187756" y="828822"/>
                </a:cubicBezTo>
                <a:cubicBezTo>
                  <a:pt x="10183836" y="829688"/>
                  <a:pt x="10179760" y="829468"/>
                  <a:pt x="10175950" y="828192"/>
                </a:cubicBezTo>
                <a:cubicBezTo>
                  <a:pt x="10171857" y="825831"/>
                  <a:pt x="10180988" y="825831"/>
                  <a:pt x="10183821" y="825831"/>
                </a:cubicBezTo>
                <a:close/>
                <a:moveTo>
                  <a:pt x="11671233" y="823784"/>
                </a:moveTo>
                <a:cubicBezTo>
                  <a:pt x="11676585" y="823910"/>
                  <a:pt x="11681779" y="824445"/>
                  <a:pt x="11686974" y="825358"/>
                </a:cubicBezTo>
                <a:cubicBezTo>
                  <a:pt x="11683826" y="826869"/>
                  <a:pt x="11680521" y="828144"/>
                  <a:pt x="11677057" y="829137"/>
                </a:cubicBezTo>
                <a:cubicBezTo>
                  <a:pt x="11672020" y="830128"/>
                  <a:pt x="11666826" y="829954"/>
                  <a:pt x="11661788" y="828664"/>
                </a:cubicBezTo>
                <a:cubicBezTo>
                  <a:pt x="11654074" y="822997"/>
                  <a:pt x="11667298" y="823784"/>
                  <a:pt x="11671233" y="823784"/>
                </a:cubicBezTo>
                <a:close/>
                <a:moveTo>
                  <a:pt x="10303180" y="820420"/>
                </a:moveTo>
                <a:cubicBezTo>
                  <a:pt x="10311405" y="820636"/>
                  <a:pt x="10318095" y="822604"/>
                  <a:pt x="10316994" y="829137"/>
                </a:cubicBezTo>
                <a:cubicBezTo>
                  <a:pt x="10305660" y="828664"/>
                  <a:pt x="10285825" y="828349"/>
                  <a:pt x="10276223" y="826933"/>
                </a:cubicBezTo>
                <a:cubicBezTo>
                  <a:pt x="10256389" y="823627"/>
                  <a:pt x="10270084" y="823155"/>
                  <a:pt x="10280159" y="822211"/>
                </a:cubicBezTo>
                <a:cubicBezTo>
                  <a:pt x="10285196" y="821738"/>
                  <a:pt x="10294955" y="820203"/>
                  <a:pt x="10303180" y="820420"/>
                </a:cubicBezTo>
                <a:close/>
                <a:moveTo>
                  <a:pt x="2554085" y="819219"/>
                </a:moveTo>
                <a:cubicBezTo>
                  <a:pt x="2567151" y="820730"/>
                  <a:pt x="2580295" y="821250"/>
                  <a:pt x="2593439" y="820793"/>
                </a:cubicBezTo>
                <a:cubicBezTo>
                  <a:pt x="2682220" y="817487"/>
                  <a:pt x="2770215" y="820636"/>
                  <a:pt x="2857740" y="823155"/>
                </a:cubicBezTo>
                <a:cubicBezTo>
                  <a:pt x="2863406" y="823155"/>
                  <a:pt x="2868915" y="823155"/>
                  <a:pt x="2873481" y="823155"/>
                </a:cubicBezTo>
                <a:cubicBezTo>
                  <a:pt x="2865610" y="824571"/>
                  <a:pt x="2844672" y="828822"/>
                  <a:pt x="2839163" y="828822"/>
                </a:cubicBezTo>
                <a:cubicBezTo>
                  <a:pt x="2825469" y="830553"/>
                  <a:pt x="2832866" y="829608"/>
                  <a:pt x="2830977" y="829608"/>
                </a:cubicBezTo>
                <a:cubicBezTo>
                  <a:pt x="2829089" y="829608"/>
                  <a:pt x="2829089" y="829608"/>
                  <a:pt x="2829089" y="829608"/>
                </a:cubicBezTo>
                <a:cubicBezTo>
                  <a:pt x="2812560" y="840785"/>
                  <a:pt x="2792726" y="833386"/>
                  <a:pt x="2773208" y="834803"/>
                </a:cubicBezTo>
                <a:cubicBezTo>
                  <a:pt x="2745581" y="837716"/>
                  <a:pt x="2717717" y="837716"/>
                  <a:pt x="2690092" y="834803"/>
                </a:cubicBezTo>
                <a:cubicBezTo>
                  <a:pt x="2687731" y="834803"/>
                  <a:pt x="2684740" y="834803"/>
                  <a:pt x="2682536" y="834803"/>
                </a:cubicBezTo>
                <a:cubicBezTo>
                  <a:pt x="2680332" y="834803"/>
                  <a:pt x="2677341" y="834803"/>
                  <a:pt x="2675610" y="834803"/>
                </a:cubicBezTo>
                <a:lnTo>
                  <a:pt x="2674665" y="834803"/>
                </a:lnTo>
                <a:cubicBezTo>
                  <a:pt x="2665126" y="836724"/>
                  <a:pt x="2655429" y="837716"/>
                  <a:pt x="2645701" y="837794"/>
                </a:cubicBezTo>
                <a:cubicBezTo>
                  <a:pt x="2641293" y="837322"/>
                  <a:pt x="2644599" y="827877"/>
                  <a:pt x="2639719" y="827877"/>
                </a:cubicBezTo>
                <a:cubicBezTo>
                  <a:pt x="2630116" y="827877"/>
                  <a:pt x="2608236" y="827877"/>
                  <a:pt x="2600523" y="827877"/>
                </a:cubicBezTo>
                <a:lnTo>
                  <a:pt x="2597059" y="827877"/>
                </a:lnTo>
                <a:lnTo>
                  <a:pt x="2596429" y="827877"/>
                </a:lnTo>
                <a:cubicBezTo>
                  <a:pt x="2588560" y="831340"/>
                  <a:pt x="2576123" y="827877"/>
                  <a:pt x="2569040" y="827877"/>
                </a:cubicBezTo>
                <a:cubicBezTo>
                  <a:pt x="2550339" y="830978"/>
                  <a:pt x="2531150" y="828570"/>
                  <a:pt x="2513787" y="820951"/>
                </a:cubicBezTo>
                <a:cubicBezTo>
                  <a:pt x="2526915" y="817361"/>
                  <a:pt x="2540689" y="816764"/>
                  <a:pt x="2554085" y="819219"/>
                </a:cubicBezTo>
                <a:close/>
                <a:moveTo>
                  <a:pt x="2469711" y="818747"/>
                </a:moveTo>
                <a:cubicBezTo>
                  <a:pt x="2478210" y="816385"/>
                  <a:pt x="2491906" y="822053"/>
                  <a:pt x="2501193" y="821108"/>
                </a:cubicBezTo>
                <a:cubicBezTo>
                  <a:pt x="2495213" y="828822"/>
                  <a:pt x="2484980" y="827562"/>
                  <a:pt x="2475221" y="827247"/>
                </a:cubicBezTo>
                <a:cubicBezTo>
                  <a:pt x="2465461" y="826933"/>
                  <a:pt x="2461210" y="821108"/>
                  <a:pt x="2469711" y="818747"/>
                </a:cubicBezTo>
                <a:close/>
                <a:moveTo>
                  <a:pt x="2075857" y="813870"/>
                </a:moveTo>
                <a:cubicBezTo>
                  <a:pt x="2014150" y="815129"/>
                  <a:pt x="1951027" y="816074"/>
                  <a:pt x="1889478" y="817963"/>
                </a:cubicBezTo>
                <a:cubicBezTo>
                  <a:pt x="1875625" y="818434"/>
                  <a:pt x="1860985" y="819379"/>
                  <a:pt x="1848550" y="819379"/>
                </a:cubicBezTo>
                <a:cubicBezTo>
                  <a:pt x="1808566" y="821111"/>
                  <a:pt x="1763388" y="826935"/>
                  <a:pt x="1726396" y="828194"/>
                </a:cubicBezTo>
                <a:cubicBezTo>
                  <a:pt x="1689403" y="829454"/>
                  <a:pt x="1663115" y="829611"/>
                  <a:pt x="1628011" y="830398"/>
                </a:cubicBezTo>
                <a:cubicBezTo>
                  <a:pt x="1643281" y="832020"/>
                  <a:pt x="1658629" y="832854"/>
                  <a:pt x="1673977" y="832917"/>
                </a:cubicBezTo>
                <a:cubicBezTo>
                  <a:pt x="1679801" y="832917"/>
                  <a:pt x="1684996" y="830713"/>
                  <a:pt x="1690820" y="830713"/>
                </a:cubicBezTo>
                <a:cubicBezTo>
                  <a:pt x="1767953" y="826463"/>
                  <a:pt x="1845244" y="827722"/>
                  <a:pt x="1922377" y="826463"/>
                </a:cubicBezTo>
                <a:cubicBezTo>
                  <a:pt x="1978574" y="825676"/>
                  <a:pt x="2034299" y="821269"/>
                  <a:pt x="2089867" y="815287"/>
                </a:cubicBezTo>
                <a:cubicBezTo>
                  <a:pt x="2084986" y="814972"/>
                  <a:pt x="2080736" y="813870"/>
                  <a:pt x="2075857" y="813870"/>
                </a:cubicBezTo>
                <a:close/>
                <a:moveTo>
                  <a:pt x="10519271" y="808043"/>
                </a:moveTo>
                <a:cubicBezTo>
                  <a:pt x="10521475" y="810719"/>
                  <a:pt x="10520058" y="814025"/>
                  <a:pt x="10515808" y="817803"/>
                </a:cubicBezTo>
                <a:cubicBezTo>
                  <a:pt x="10510567" y="818212"/>
                  <a:pt x="10505308" y="818212"/>
                  <a:pt x="10500066" y="817803"/>
                </a:cubicBezTo>
                <a:close/>
                <a:moveTo>
                  <a:pt x="11873827" y="806626"/>
                </a:moveTo>
                <a:cubicBezTo>
                  <a:pt x="11879021" y="806233"/>
                  <a:pt x="11884373" y="806233"/>
                  <a:pt x="11889569" y="806626"/>
                </a:cubicBezTo>
                <a:cubicBezTo>
                  <a:pt x="11893660" y="806783"/>
                  <a:pt x="11902476" y="811821"/>
                  <a:pt x="11900272" y="811034"/>
                </a:cubicBezTo>
                <a:cubicBezTo>
                  <a:pt x="11889254" y="819220"/>
                  <a:pt x="11892086" y="827562"/>
                  <a:pt x="11883429" y="836693"/>
                </a:cubicBezTo>
                <a:cubicBezTo>
                  <a:pt x="11863122" y="845193"/>
                  <a:pt x="11841084" y="848750"/>
                  <a:pt x="11819203" y="847082"/>
                </a:cubicBezTo>
                <a:cubicBezTo>
                  <a:pt x="11800314" y="847868"/>
                  <a:pt x="11781267" y="848656"/>
                  <a:pt x="11762061" y="848656"/>
                </a:cubicBezTo>
                <a:cubicBezTo>
                  <a:pt x="11750728" y="853174"/>
                  <a:pt x="11738135" y="853520"/>
                  <a:pt x="11726644" y="849601"/>
                </a:cubicBezTo>
                <a:lnTo>
                  <a:pt x="11722709" y="849601"/>
                </a:lnTo>
                <a:lnTo>
                  <a:pt x="11671234" y="849601"/>
                </a:lnTo>
                <a:cubicBezTo>
                  <a:pt x="11665409" y="850388"/>
                  <a:pt x="11659428" y="851490"/>
                  <a:pt x="11653446" y="851490"/>
                </a:cubicBezTo>
                <a:cubicBezTo>
                  <a:pt x="11651714" y="855425"/>
                  <a:pt x="11647464" y="857471"/>
                  <a:pt x="11637704" y="856527"/>
                </a:cubicBezTo>
                <a:cubicBezTo>
                  <a:pt x="11635344" y="856227"/>
                  <a:pt x="11633139" y="855236"/>
                  <a:pt x="11631408" y="853694"/>
                </a:cubicBezTo>
                <a:cubicBezTo>
                  <a:pt x="11606221" y="855897"/>
                  <a:pt x="11580878" y="857471"/>
                  <a:pt x="11555691" y="858416"/>
                </a:cubicBezTo>
                <a:cubicBezTo>
                  <a:pt x="11489262" y="872583"/>
                  <a:pt x="11423620" y="899501"/>
                  <a:pt x="11363330" y="859518"/>
                </a:cubicBezTo>
                <a:lnTo>
                  <a:pt x="11355302" y="859518"/>
                </a:lnTo>
                <a:cubicBezTo>
                  <a:pt x="11338774" y="859518"/>
                  <a:pt x="11322088" y="859518"/>
                  <a:pt x="11306346" y="859518"/>
                </a:cubicBezTo>
                <a:cubicBezTo>
                  <a:pt x="11321143" y="856999"/>
                  <a:pt x="11335310" y="853694"/>
                  <a:pt x="11348218" y="850703"/>
                </a:cubicBezTo>
                <a:cubicBezTo>
                  <a:pt x="11334051" y="849128"/>
                  <a:pt x="11311068" y="859518"/>
                  <a:pt x="11302568" y="856685"/>
                </a:cubicBezTo>
                <a:cubicBezTo>
                  <a:pt x="11297689" y="854952"/>
                  <a:pt x="11297689" y="853694"/>
                  <a:pt x="11297689" y="853694"/>
                </a:cubicBezTo>
                <a:cubicBezTo>
                  <a:pt x="11289330" y="844847"/>
                  <a:pt x="11279192" y="837873"/>
                  <a:pt x="11267937" y="833229"/>
                </a:cubicBezTo>
                <a:lnTo>
                  <a:pt x="11220712" y="838109"/>
                </a:lnTo>
                <a:cubicBezTo>
                  <a:pt x="11228331" y="835748"/>
                  <a:pt x="11236123" y="833953"/>
                  <a:pt x="11244010" y="832757"/>
                </a:cubicBezTo>
                <a:cubicBezTo>
                  <a:pt x="11230157" y="833702"/>
                  <a:pt x="11216148" y="832757"/>
                  <a:pt x="11203554" y="832757"/>
                </a:cubicBezTo>
                <a:cubicBezTo>
                  <a:pt x="11198045" y="831655"/>
                  <a:pt x="11193007" y="831655"/>
                  <a:pt x="11187812" y="831655"/>
                </a:cubicBezTo>
                <a:cubicBezTo>
                  <a:pt x="11211787" y="824808"/>
                  <a:pt x="11237194" y="824808"/>
                  <a:pt x="11261168" y="831655"/>
                </a:cubicBezTo>
                <a:cubicBezTo>
                  <a:pt x="11266992" y="831655"/>
                  <a:pt x="11271872" y="831655"/>
                  <a:pt x="11276910" y="831655"/>
                </a:cubicBezTo>
                <a:cubicBezTo>
                  <a:pt x="11281617" y="831246"/>
                  <a:pt x="11286292" y="830553"/>
                  <a:pt x="11290920" y="829609"/>
                </a:cubicBezTo>
                <a:cubicBezTo>
                  <a:pt x="11319412" y="824886"/>
                  <a:pt x="11333421" y="821266"/>
                  <a:pt x="11350895" y="845350"/>
                </a:cubicBezTo>
                <a:lnTo>
                  <a:pt x="11385840" y="845350"/>
                </a:lnTo>
                <a:lnTo>
                  <a:pt x="11387572" y="842989"/>
                </a:lnTo>
                <a:lnTo>
                  <a:pt x="11383007" y="842044"/>
                </a:lnTo>
                <a:cubicBezTo>
                  <a:pt x="11374979" y="834804"/>
                  <a:pt x="11367266" y="832127"/>
                  <a:pt x="11383007" y="828192"/>
                </a:cubicBezTo>
                <a:cubicBezTo>
                  <a:pt x="11393396" y="826303"/>
                  <a:pt x="11404101" y="827673"/>
                  <a:pt x="11413703" y="832127"/>
                </a:cubicBezTo>
                <a:cubicBezTo>
                  <a:pt x="11414332" y="832521"/>
                  <a:pt x="11414805" y="832994"/>
                  <a:pt x="11415277" y="833544"/>
                </a:cubicBezTo>
                <a:cubicBezTo>
                  <a:pt x="11426296" y="835118"/>
                  <a:pt x="11437315" y="835118"/>
                  <a:pt x="11448335" y="833544"/>
                </a:cubicBezTo>
                <a:cubicBezTo>
                  <a:pt x="11480604" y="824744"/>
                  <a:pt x="11514448" y="823139"/>
                  <a:pt x="11547348" y="828822"/>
                </a:cubicBezTo>
                <a:cubicBezTo>
                  <a:pt x="11550182" y="828822"/>
                  <a:pt x="11553802" y="828822"/>
                  <a:pt x="11556321" y="828822"/>
                </a:cubicBezTo>
                <a:lnTo>
                  <a:pt x="11564979" y="828822"/>
                </a:lnTo>
                <a:cubicBezTo>
                  <a:pt x="11575525" y="824744"/>
                  <a:pt x="11586387" y="822006"/>
                  <a:pt x="11597564" y="820636"/>
                </a:cubicBezTo>
                <a:cubicBezTo>
                  <a:pt x="11603073" y="827247"/>
                  <a:pt x="11607323" y="834173"/>
                  <a:pt x="11613305" y="840470"/>
                </a:cubicBezTo>
                <a:lnTo>
                  <a:pt x="11619759" y="840470"/>
                </a:lnTo>
                <a:cubicBezTo>
                  <a:pt x="11616611" y="834143"/>
                  <a:pt x="11615036" y="827091"/>
                  <a:pt x="11615352" y="820007"/>
                </a:cubicBezTo>
                <a:lnTo>
                  <a:pt x="11638491" y="820007"/>
                </a:lnTo>
                <a:cubicBezTo>
                  <a:pt x="11641324" y="825831"/>
                  <a:pt x="11645575" y="832915"/>
                  <a:pt x="11648881" y="839368"/>
                </a:cubicBezTo>
                <a:lnTo>
                  <a:pt x="11662261" y="839368"/>
                </a:lnTo>
                <a:lnTo>
                  <a:pt x="11666354" y="839368"/>
                </a:lnTo>
                <a:cubicBezTo>
                  <a:pt x="11674697" y="829924"/>
                  <a:pt x="11691383" y="839368"/>
                  <a:pt x="11700198" y="837637"/>
                </a:cubicBezTo>
                <a:cubicBezTo>
                  <a:pt x="11708383" y="836000"/>
                  <a:pt x="11716727" y="834945"/>
                  <a:pt x="11725069" y="834489"/>
                </a:cubicBezTo>
                <a:cubicBezTo>
                  <a:pt x="11721134" y="832757"/>
                  <a:pt x="11717671" y="829986"/>
                  <a:pt x="11715152" y="826460"/>
                </a:cubicBezTo>
                <a:cubicBezTo>
                  <a:pt x="11709485" y="818905"/>
                  <a:pt x="11720032" y="816385"/>
                  <a:pt x="11729635" y="817960"/>
                </a:cubicBezTo>
                <a:cubicBezTo>
                  <a:pt x="11739237" y="819534"/>
                  <a:pt x="11760488" y="820636"/>
                  <a:pt x="11769932" y="830396"/>
                </a:cubicBezTo>
                <a:cubicBezTo>
                  <a:pt x="11770562" y="837952"/>
                  <a:pt x="11762849" y="837952"/>
                  <a:pt x="11757025" y="837952"/>
                </a:cubicBezTo>
                <a:lnTo>
                  <a:pt x="11751358" y="837952"/>
                </a:lnTo>
                <a:cubicBezTo>
                  <a:pt x="11754663" y="838959"/>
                  <a:pt x="11757813" y="840219"/>
                  <a:pt x="11760960" y="841730"/>
                </a:cubicBezTo>
                <a:lnTo>
                  <a:pt x="11780164" y="841730"/>
                </a:lnTo>
                <a:cubicBezTo>
                  <a:pt x="11777174" y="841321"/>
                  <a:pt x="11774183" y="840738"/>
                  <a:pt x="11771193" y="839998"/>
                </a:cubicBezTo>
                <a:cubicBezTo>
                  <a:pt x="11783156" y="835055"/>
                  <a:pt x="11795433" y="830900"/>
                  <a:pt x="11807870" y="827562"/>
                </a:cubicBezTo>
                <a:cubicBezTo>
                  <a:pt x="11800314" y="827263"/>
                  <a:pt x="11792758" y="826429"/>
                  <a:pt x="11785360" y="825044"/>
                </a:cubicBezTo>
                <a:cubicBezTo>
                  <a:pt x="11758284" y="819062"/>
                  <a:pt x="11780480" y="816858"/>
                  <a:pt x="11790869" y="816385"/>
                </a:cubicBezTo>
                <a:cubicBezTo>
                  <a:pt x="11801257" y="815914"/>
                  <a:pt x="11831167" y="808672"/>
                  <a:pt x="11836833" y="819692"/>
                </a:cubicBezTo>
                <a:cubicBezTo>
                  <a:pt x="11849427" y="816213"/>
                  <a:pt x="11861864" y="811837"/>
                  <a:pt x="11873827" y="806626"/>
                </a:cubicBezTo>
                <a:close/>
                <a:moveTo>
                  <a:pt x="10819658" y="802849"/>
                </a:moveTo>
                <a:cubicBezTo>
                  <a:pt x="10830559" y="803518"/>
                  <a:pt x="10841027" y="807256"/>
                  <a:pt x="10839768" y="813396"/>
                </a:cubicBezTo>
                <a:cubicBezTo>
                  <a:pt x="10820248" y="823785"/>
                  <a:pt x="10823554" y="808043"/>
                  <a:pt x="10796951" y="810719"/>
                </a:cubicBezTo>
                <a:cubicBezTo>
                  <a:pt x="10797423" y="804580"/>
                  <a:pt x="10808757" y="802179"/>
                  <a:pt x="10819658" y="802849"/>
                </a:cubicBezTo>
                <a:close/>
                <a:moveTo>
                  <a:pt x="11393712" y="797341"/>
                </a:moveTo>
                <a:lnTo>
                  <a:pt x="11383795" y="798286"/>
                </a:lnTo>
                <a:cubicBezTo>
                  <a:pt x="11384268" y="798915"/>
                  <a:pt x="11385370" y="799859"/>
                  <a:pt x="11385370" y="799859"/>
                </a:cubicBezTo>
                <a:cubicBezTo>
                  <a:pt x="11386156" y="800190"/>
                  <a:pt x="11386943" y="800190"/>
                  <a:pt x="11387730" y="799859"/>
                </a:cubicBezTo>
                <a:close/>
                <a:moveTo>
                  <a:pt x="10556599" y="791927"/>
                </a:moveTo>
                <a:cubicBezTo>
                  <a:pt x="10573462" y="792065"/>
                  <a:pt x="10591683" y="794111"/>
                  <a:pt x="10609628" y="796708"/>
                </a:cubicBezTo>
                <a:cubicBezTo>
                  <a:pt x="10577043" y="797181"/>
                  <a:pt x="10544300" y="797810"/>
                  <a:pt x="10511716" y="798598"/>
                </a:cubicBezTo>
                <a:cubicBezTo>
                  <a:pt x="10524231" y="793560"/>
                  <a:pt x="10539736" y="791789"/>
                  <a:pt x="10556599" y="791927"/>
                </a:cubicBezTo>
                <a:close/>
                <a:moveTo>
                  <a:pt x="11034964" y="788369"/>
                </a:moveTo>
                <a:cubicBezTo>
                  <a:pt x="11030446" y="790053"/>
                  <a:pt x="11025740" y="791170"/>
                  <a:pt x="11020954" y="791675"/>
                </a:cubicBezTo>
                <a:lnTo>
                  <a:pt x="11017805" y="791675"/>
                </a:lnTo>
                <a:lnTo>
                  <a:pt x="11017805" y="793091"/>
                </a:lnTo>
                <a:lnTo>
                  <a:pt x="11026306" y="793091"/>
                </a:lnTo>
                <a:lnTo>
                  <a:pt x="11026306" y="793248"/>
                </a:lnTo>
                <a:cubicBezTo>
                  <a:pt x="11016546" y="798286"/>
                  <a:pt x="11020954" y="803008"/>
                  <a:pt x="11029769" y="805999"/>
                </a:cubicBezTo>
                <a:lnTo>
                  <a:pt x="11044409" y="805999"/>
                </a:lnTo>
                <a:cubicBezTo>
                  <a:pt x="11042992" y="800646"/>
                  <a:pt x="11033862" y="799073"/>
                  <a:pt x="11035122" y="792304"/>
                </a:cubicBezTo>
                <a:lnTo>
                  <a:pt x="11047872" y="789942"/>
                </a:lnTo>
                <a:close/>
                <a:moveTo>
                  <a:pt x="1216529" y="786637"/>
                </a:moveTo>
                <a:cubicBezTo>
                  <a:pt x="1169706" y="786999"/>
                  <a:pt x="1122919" y="788758"/>
                  <a:pt x="1076226" y="791908"/>
                </a:cubicBezTo>
                <a:lnTo>
                  <a:pt x="952527" y="803964"/>
                </a:lnTo>
                <a:lnTo>
                  <a:pt x="943414" y="804110"/>
                </a:lnTo>
                <a:lnTo>
                  <a:pt x="941034" y="805084"/>
                </a:lnTo>
                <a:lnTo>
                  <a:pt x="936488" y="805527"/>
                </a:lnTo>
                <a:lnTo>
                  <a:pt x="939951" y="805527"/>
                </a:lnTo>
                <a:lnTo>
                  <a:pt x="941034" y="805084"/>
                </a:lnTo>
                <a:lnTo>
                  <a:pt x="952527" y="803964"/>
                </a:lnTo>
                <a:lnTo>
                  <a:pt x="1139711" y="800962"/>
                </a:lnTo>
                <a:lnTo>
                  <a:pt x="1145220" y="800962"/>
                </a:lnTo>
                <a:lnTo>
                  <a:pt x="1301218" y="797499"/>
                </a:lnTo>
                <a:cubicBezTo>
                  <a:pt x="1329805" y="794350"/>
                  <a:pt x="1358612" y="793563"/>
                  <a:pt x="1387324" y="795137"/>
                </a:cubicBezTo>
                <a:cubicBezTo>
                  <a:pt x="1401649" y="795295"/>
                  <a:pt x="1415029" y="793878"/>
                  <a:pt x="1428567" y="793878"/>
                </a:cubicBezTo>
                <a:cubicBezTo>
                  <a:pt x="1431054" y="793705"/>
                  <a:pt x="1433526" y="793390"/>
                  <a:pt x="1435965" y="792933"/>
                </a:cubicBezTo>
                <a:cubicBezTo>
                  <a:pt x="1437540" y="792933"/>
                  <a:pt x="1436595" y="792933"/>
                  <a:pt x="1437540" y="792933"/>
                </a:cubicBezTo>
                <a:lnTo>
                  <a:pt x="1437540" y="791989"/>
                </a:lnTo>
                <a:cubicBezTo>
                  <a:pt x="1437697" y="789155"/>
                  <a:pt x="1461152" y="787739"/>
                  <a:pt x="1467133" y="789155"/>
                </a:cubicBezTo>
                <a:cubicBezTo>
                  <a:pt x="1473115" y="790573"/>
                  <a:pt x="1477366" y="792146"/>
                  <a:pt x="1481616" y="792146"/>
                </a:cubicBezTo>
                <a:cubicBezTo>
                  <a:pt x="1483961" y="792540"/>
                  <a:pt x="1486354" y="792540"/>
                  <a:pt x="1488700" y="792146"/>
                </a:cubicBezTo>
                <a:cubicBezTo>
                  <a:pt x="1492792" y="792146"/>
                  <a:pt x="1497200" y="792146"/>
                  <a:pt x="1502395" y="792146"/>
                </a:cubicBezTo>
                <a:lnTo>
                  <a:pt x="1502237" y="793248"/>
                </a:lnTo>
                <a:cubicBezTo>
                  <a:pt x="1519867" y="792304"/>
                  <a:pt x="1538915" y="791044"/>
                  <a:pt x="1556860" y="788840"/>
                </a:cubicBezTo>
                <a:cubicBezTo>
                  <a:pt x="1548045" y="788840"/>
                  <a:pt x="1539387" y="788840"/>
                  <a:pt x="1530571" y="788840"/>
                </a:cubicBezTo>
                <a:cubicBezTo>
                  <a:pt x="1503969" y="789471"/>
                  <a:pt x="1476893" y="788211"/>
                  <a:pt x="1450605" y="786795"/>
                </a:cubicBezTo>
                <a:cubicBezTo>
                  <a:pt x="1445568" y="786637"/>
                  <a:pt x="1439586" y="787896"/>
                  <a:pt x="1435808" y="787896"/>
                </a:cubicBezTo>
                <a:lnTo>
                  <a:pt x="1427150" y="787896"/>
                </a:lnTo>
                <a:cubicBezTo>
                  <a:pt x="1425418" y="788211"/>
                  <a:pt x="1427780" y="790573"/>
                  <a:pt x="1425418" y="790573"/>
                </a:cubicBezTo>
                <a:cubicBezTo>
                  <a:pt x="1423057" y="790573"/>
                  <a:pt x="1419280" y="787896"/>
                  <a:pt x="1425418" y="787896"/>
                </a:cubicBezTo>
                <a:cubicBezTo>
                  <a:pt x="1402751" y="787896"/>
                  <a:pt x="1380240" y="787896"/>
                  <a:pt x="1357730" y="787896"/>
                </a:cubicBezTo>
                <a:lnTo>
                  <a:pt x="1338998" y="787896"/>
                </a:lnTo>
                <a:lnTo>
                  <a:pt x="1325460" y="787896"/>
                </a:lnTo>
                <a:lnTo>
                  <a:pt x="1299329" y="787896"/>
                </a:lnTo>
                <a:close/>
                <a:moveTo>
                  <a:pt x="11423621" y="773569"/>
                </a:moveTo>
                <a:cubicBezTo>
                  <a:pt x="11429759" y="773175"/>
                  <a:pt x="11435741" y="773648"/>
                  <a:pt x="11441723" y="774987"/>
                </a:cubicBezTo>
                <a:cubicBezTo>
                  <a:pt x="11446918" y="777505"/>
                  <a:pt x="11438889" y="779394"/>
                  <a:pt x="11434167" y="778922"/>
                </a:cubicBezTo>
                <a:cubicBezTo>
                  <a:pt x="11428500" y="778969"/>
                  <a:pt x="11422834" y="778276"/>
                  <a:pt x="11417324" y="776875"/>
                </a:cubicBezTo>
                <a:cubicBezTo>
                  <a:pt x="11411972" y="774829"/>
                  <a:pt x="11418583" y="773569"/>
                  <a:pt x="11423621" y="773569"/>
                </a:cubicBezTo>
                <a:close/>
                <a:moveTo>
                  <a:pt x="11468799" y="766645"/>
                </a:moveTo>
                <a:cubicBezTo>
                  <a:pt x="11432594" y="769636"/>
                  <a:pt x="11396861" y="774044"/>
                  <a:pt x="11361285" y="780183"/>
                </a:cubicBezTo>
                <a:cubicBezTo>
                  <a:pt x="11369785" y="780073"/>
                  <a:pt x="11378128" y="782670"/>
                  <a:pt x="11385054" y="787582"/>
                </a:cubicBezTo>
                <a:lnTo>
                  <a:pt x="11429446" y="785220"/>
                </a:lnTo>
                <a:lnTo>
                  <a:pt x="11430232" y="785062"/>
                </a:lnTo>
                <a:cubicBezTo>
                  <a:pt x="11449909" y="780482"/>
                  <a:pt x="11469744" y="777491"/>
                  <a:pt x="11489892" y="776090"/>
                </a:cubicBezTo>
                <a:cubicBezTo>
                  <a:pt x="11483596" y="771446"/>
                  <a:pt x="11476355" y="768235"/>
                  <a:pt x="11468799" y="766645"/>
                </a:cubicBezTo>
                <a:close/>
                <a:moveTo>
                  <a:pt x="10026250" y="766330"/>
                </a:moveTo>
                <a:lnTo>
                  <a:pt x="10042935" y="768849"/>
                </a:lnTo>
                <a:cubicBezTo>
                  <a:pt x="10044982" y="768849"/>
                  <a:pt x="10043880" y="768849"/>
                  <a:pt x="10044982" y="768849"/>
                </a:cubicBezTo>
                <a:lnTo>
                  <a:pt x="10059150" y="768849"/>
                </a:lnTo>
                <a:cubicBezTo>
                  <a:pt x="10058677" y="768534"/>
                  <a:pt x="10063399" y="765858"/>
                  <a:pt x="10061196" y="766330"/>
                </a:cubicBezTo>
                <a:close/>
                <a:moveTo>
                  <a:pt x="11079040" y="766016"/>
                </a:moveTo>
                <a:cubicBezTo>
                  <a:pt x="11067863" y="769762"/>
                  <a:pt x="11057270" y="775066"/>
                  <a:pt x="11047557" y="781757"/>
                </a:cubicBezTo>
                <a:cubicBezTo>
                  <a:pt x="11054798" y="782387"/>
                  <a:pt x="11062826" y="783804"/>
                  <a:pt x="11068336" y="783804"/>
                </a:cubicBezTo>
                <a:lnTo>
                  <a:pt x="11064558" y="791202"/>
                </a:lnTo>
                <a:lnTo>
                  <a:pt x="11065526" y="791517"/>
                </a:lnTo>
                <a:lnTo>
                  <a:pt x="11077623" y="795452"/>
                </a:lnTo>
                <a:cubicBezTo>
                  <a:pt x="11069312" y="800111"/>
                  <a:pt x="11060418" y="803654"/>
                  <a:pt x="11051177" y="805999"/>
                </a:cubicBezTo>
                <a:cubicBezTo>
                  <a:pt x="11079827" y="804739"/>
                  <a:pt x="11108634" y="802850"/>
                  <a:pt x="11137284" y="802850"/>
                </a:cubicBezTo>
                <a:lnTo>
                  <a:pt x="11183406" y="799702"/>
                </a:lnTo>
                <a:cubicBezTo>
                  <a:pt x="11187499" y="798757"/>
                  <a:pt x="11191592" y="797026"/>
                  <a:pt x="11195841" y="797026"/>
                </a:cubicBezTo>
                <a:cubicBezTo>
                  <a:pt x="11215125" y="794256"/>
                  <a:pt x="11234660" y="793673"/>
                  <a:pt x="11254085" y="795295"/>
                </a:cubicBezTo>
                <a:lnTo>
                  <a:pt x="11263215" y="794980"/>
                </a:lnTo>
                <a:cubicBezTo>
                  <a:pt x="11256132" y="782387"/>
                  <a:pt x="11235038" y="782072"/>
                  <a:pt x="11215991" y="783331"/>
                </a:cubicBezTo>
                <a:cubicBezTo>
                  <a:pt x="11208434" y="789140"/>
                  <a:pt x="11199053" y="792036"/>
                  <a:pt x="11189545" y="791517"/>
                </a:cubicBezTo>
                <a:lnTo>
                  <a:pt x="11182146" y="791517"/>
                </a:lnTo>
                <a:lnTo>
                  <a:pt x="11179471" y="791517"/>
                </a:lnTo>
                <a:cubicBezTo>
                  <a:pt x="11164658" y="792918"/>
                  <a:pt x="11149735" y="792918"/>
                  <a:pt x="11134922" y="791517"/>
                </a:cubicBezTo>
                <a:lnTo>
                  <a:pt x="11133978" y="791517"/>
                </a:lnTo>
                <a:cubicBezTo>
                  <a:pt x="11120833" y="791044"/>
                  <a:pt x="11109027" y="783347"/>
                  <a:pt x="11103281" y="771525"/>
                </a:cubicBezTo>
                <a:cubicBezTo>
                  <a:pt x="11091475" y="767905"/>
                  <a:pt x="11092420" y="762395"/>
                  <a:pt x="11079040" y="766016"/>
                </a:cubicBezTo>
                <a:close/>
                <a:moveTo>
                  <a:pt x="10008304" y="765543"/>
                </a:moveTo>
                <a:cubicBezTo>
                  <a:pt x="9961395" y="766173"/>
                  <a:pt x="9911809" y="767432"/>
                  <a:pt x="9865686" y="769321"/>
                </a:cubicBezTo>
                <a:lnTo>
                  <a:pt x="9764311" y="773887"/>
                </a:lnTo>
                <a:cubicBezTo>
                  <a:pt x="9769664" y="774044"/>
                  <a:pt x="9777849" y="775145"/>
                  <a:pt x="9782729" y="775145"/>
                </a:cubicBezTo>
                <a:cubicBezTo>
                  <a:pt x="9805869" y="775303"/>
                  <a:pt x="9836565" y="771840"/>
                  <a:pt x="9856084" y="771840"/>
                </a:cubicBezTo>
                <a:lnTo>
                  <a:pt x="9860806" y="771840"/>
                </a:lnTo>
                <a:lnTo>
                  <a:pt x="10010508" y="765543"/>
                </a:lnTo>
                <a:cubicBezTo>
                  <a:pt x="10009721" y="765543"/>
                  <a:pt x="10009248" y="765543"/>
                  <a:pt x="10008304" y="765543"/>
                </a:cubicBezTo>
                <a:close/>
                <a:moveTo>
                  <a:pt x="10578461" y="741459"/>
                </a:moveTo>
                <a:cubicBezTo>
                  <a:pt x="10562720" y="742246"/>
                  <a:pt x="10546978" y="744293"/>
                  <a:pt x="10531237" y="746339"/>
                </a:cubicBezTo>
                <a:cubicBezTo>
                  <a:pt x="10528985" y="747787"/>
                  <a:pt x="10526466" y="748795"/>
                  <a:pt x="10523838" y="749330"/>
                </a:cubicBezTo>
                <a:cubicBezTo>
                  <a:pt x="10520013" y="749535"/>
                  <a:pt x="10516171" y="749535"/>
                  <a:pt x="10512347" y="749330"/>
                </a:cubicBezTo>
                <a:cubicBezTo>
                  <a:pt x="10510458" y="749330"/>
                  <a:pt x="10510458" y="749330"/>
                  <a:pt x="10510458" y="749330"/>
                </a:cubicBezTo>
                <a:cubicBezTo>
                  <a:pt x="10501327" y="751848"/>
                  <a:pt x="10482437" y="757672"/>
                  <a:pt x="10476299" y="760192"/>
                </a:cubicBezTo>
                <a:cubicBezTo>
                  <a:pt x="10475023" y="760538"/>
                  <a:pt x="10473811" y="761073"/>
                  <a:pt x="10472678" y="761765"/>
                </a:cubicBezTo>
                <a:lnTo>
                  <a:pt x="10489206" y="761765"/>
                </a:lnTo>
                <a:cubicBezTo>
                  <a:pt x="10492386" y="761309"/>
                  <a:pt x="10495629" y="761309"/>
                  <a:pt x="10498809" y="761765"/>
                </a:cubicBezTo>
                <a:lnTo>
                  <a:pt x="10499911" y="761765"/>
                </a:lnTo>
                <a:cubicBezTo>
                  <a:pt x="10525805" y="760348"/>
                  <a:pt x="10551779" y="760348"/>
                  <a:pt x="10577674" y="761765"/>
                </a:cubicBezTo>
                <a:cubicBezTo>
                  <a:pt x="10588692" y="759561"/>
                  <a:pt x="10599240" y="756728"/>
                  <a:pt x="10610416" y="754367"/>
                </a:cubicBezTo>
                <a:cubicBezTo>
                  <a:pt x="10638562" y="748999"/>
                  <a:pt x="10667557" y="750305"/>
                  <a:pt x="10695105" y="758145"/>
                </a:cubicBezTo>
                <a:lnTo>
                  <a:pt x="10695105" y="757988"/>
                </a:lnTo>
                <a:cubicBezTo>
                  <a:pt x="10694869" y="752997"/>
                  <a:pt x="10693169" y="748181"/>
                  <a:pt x="10690225" y="744135"/>
                </a:cubicBezTo>
                <a:cubicBezTo>
                  <a:pt x="10647723" y="743662"/>
                  <a:pt x="10605378" y="745079"/>
                  <a:pt x="10562720" y="747913"/>
                </a:cubicBezTo>
                <a:cubicBezTo>
                  <a:pt x="10568166" y="746276"/>
                  <a:pt x="10573424" y="744103"/>
                  <a:pt x="10578461" y="741459"/>
                </a:cubicBezTo>
                <a:close/>
                <a:moveTo>
                  <a:pt x="11975990" y="739570"/>
                </a:moveTo>
                <a:cubicBezTo>
                  <a:pt x="11969221" y="740656"/>
                  <a:pt x="11962295" y="741223"/>
                  <a:pt x="11955368" y="741302"/>
                </a:cubicBezTo>
                <a:lnTo>
                  <a:pt x="11943562" y="741459"/>
                </a:lnTo>
                <a:lnTo>
                  <a:pt x="11940257" y="743348"/>
                </a:lnTo>
                <a:cubicBezTo>
                  <a:pt x="11933960" y="747755"/>
                  <a:pt x="11913495" y="743662"/>
                  <a:pt x="11903578" y="740671"/>
                </a:cubicBezTo>
                <a:cubicBezTo>
                  <a:pt x="11897440" y="748386"/>
                  <a:pt x="11883901" y="750117"/>
                  <a:pt x="11874772" y="756413"/>
                </a:cubicBezTo>
                <a:cubicBezTo>
                  <a:pt x="11894921" y="751313"/>
                  <a:pt x="11915542" y="749298"/>
                  <a:pt x="11936321" y="750432"/>
                </a:cubicBezTo>
                <a:cubicBezTo>
                  <a:pt x="11953637" y="750274"/>
                  <a:pt x="11975990" y="753580"/>
                  <a:pt x="11975990" y="739570"/>
                </a:cubicBezTo>
                <a:close/>
                <a:moveTo>
                  <a:pt x="11670448" y="724143"/>
                </a:moveTo>
                <a:cubicBezTo>
                  <a:pt x="11671077" y="725119"/>
                  <a:pt x="11671550" y="726189"/>
                  <a:pt x="11672021" y="727292"/>
                </a:cubicBezTo>
                <a:lnTo>
                  <a:pt x="11673123" y="729810"/>
                </a:lnTo>
                <a:cubicBezTo>
                  <a:pt x="11699255" y="730912"/>
                  <a:pt x="11728219" y="732958"/>
                  <a:pt x="11755452" y="732958"/>
                </a:cubicBezTo>
                <a:lnTo>
                  <a:pt x="11756711" y="732801"/>
                </a:lnTo>
                <a:lnTo>
                  <a:pt x="11743960" y="730598"/>
                </a:lnTo>
                <a:cubicBezTo>
                  <a:pt x="11719876" y="724899"/>
                  <a:pt x="11695162" y="722727"/>
                  <a:pt x="11670448" y="724143"/>
                </a:cubicBezTo>
                <a:close/>
                <a:moveTo>
                  <a:pt x="10335255" y="722727"/>
                </a:moveTo>
                <a:cubicBezTo>
                  <a:pt x="10296846" y="727449"/>
                  <a:pt x="10257334" y="732171"/>
                  <a:pt x="10218138" y="736422"/>
                </a:cubicBezTo>
                <a:cubicBezTo>
                  <a:pt x="10265363" y="733431"/>
                  <a:pt x="10311328" y="732486"/>
                  <a:pt x="10356663" y="731700"/>
                </a:cubicBezTo>
                <a:cubicBezTo>
                  <a:pt x="10357277" y="730975"/>
                  <a:pt x="10358017" y="730393"/>
                  <a:pt x="10358867" y="729967"/>
                </a:cubicBezTo>
                <a:cubicBezTo>
                  <a:pt x="10361229" y="728709"/>
                  <a:pt x="10369256" y="727292"/>
                  <a:pt x="10371145" y="725560"/>
                </a:cubicBezTo>
                <a:cubicBezTo>
                  <a:pt x="10373035" y="723829"/>
                  <a:pt x="10371618" y="722727"/>
                  <a:pt x="10367682" y="722727"/>
                </a:cubicBezTo>
                <a:cubicBezTo>
                  <a:pt x="10362440" y="722459"/>
                  <a:pt x="10357183" y="722459"/>
                  <a:pt x="10351941" y="722727"/>
                </a:cubicBezTo>
                <a:close/>
                <a:moveTo>
                  <a:pt x="10510773" y="722412"/>
                </a:moveTo>
                <a:cubicBezTo>
                  <a:pt x="10498667" y="722475"/>
                  <a:pt x="10486594" y="723687"/>
                  <a:pt x="10474724" y="726032"/>
                </a:cubicBezTo>
                <a:cubicBezTo>
                  <a:pt x="10485161" y="724710"/>
                  <a:pt x="10495692" y="724175"/>
                  <a:pt x="10506207" y="724458"/>
                </a:cubicBezTo>
                <a:lnTo>
                  <a:pt x="10506207" y="724301"/>
                </a:lnTo>
                <a:cubicBezTo>
                  <a:pt x="10507671" y="723545"/>
                  <a:pt x="10509198" y="722915"/>
                  <a:pt x="10510773" y="722412"/>
                </a:cubicBezTo>
                <a:close/>
                <a:moveTo>
                  <a:pt x="11226222" y="715958"/>
                </a:moveTo>
                <a:cubicBezTo>
                  <a:pt x="11151766" y="718476"/>
                  <a:pt x="11077466" y="720838"/>
                  <a:pt x="11003008" y="716903"/>
                </a:cubicBezTo>
                <a:cubicBezTo>
                  <a:pt x="10973414" y="720523"/>
                  <a:pt x="10943978" y="721310"/>
                  <a:pt x="10914541" y="722727"/>
                </a:cubicBezTo>
                <a:cubicBezTo>
                  <a:pt x="10905726" y="726189"/>
                  <a:pt x="10890142" y="731384"/>
                  <a:pt x="10884790" y="733116"/>
                </a:cubicBezTo>
                <a:lnTo>
                  <a:pt x="10881327" y="734375"/>
                </a:lnTo>
                <a:cubicBezTo>
                  <a:pt x="10880698" y="735005"/>
                  <a:pt x="10884475" y="737524"/>
                  <a:pt x="10882901" y="737524"/>
                </a:cubicBezTo>
                <a:cubicBezTo>
                  <a:pt x="10875818" y="739570"/>
                  <a:pt x="10866057" y="740515"/>
                  <a:pt x="10858030" y="742404"/>
                </a:cubicBezTo>
                <a:lnTo>
                  <a:pt x="10858030" y="743820"/>
                </a:lnTo>
                <a:cubicBezTo>
                  <a:pt x="10856928" y="750117"/>
                  <a:pt x="10839927" y="742561"/>
                  <a:pt x="10844335" y="732329"/>
                </a:cubicBezTo>
                <a:lnTo>
                  <a:pt x="10824500" y="737680"/>
                </a:lnTo>
                <a:cubicBezTo>
                  <a:pt x="10834150" y="740389"/>
                  <a:pt x="10842319" y="746858"/>
                  <a:pt x="10847168" y="755626"/>
                </a:cubicBezTo>
                <a:cubicBezTo>
                  <a:pt x="10848710" y="755107"/>
                  <a:pt x="10850285" y="754745"/>
                  <a:pt x="10851890" y="754524"/>
                </a:cubicBezTo>
                <a:lnTo>
                  <a:pt x="10847168" y="756256"/>
                </a:lnTo>
                <a:cubicBezTo>
                  <a:pt x="10848301" y="758838"/>
                  <a:pt x="10848002" y="761829"/>
                  <a:pt x="10846380" y="764127"/>
                </a:cubicBezTo>
                <a:cubicBezTo>
                  <a:pt x="10837723" y="774516"/>
                  <a:pt x="10844964" y="764914"/>
                  <a:pt x="10841501" y="768534"/>
                </a:cubicBezTo>
                <a:cubicBezTo>
                  <a:pt x="10840556" y="769479"/>
                  <a:pt x="10840556" y="769479"/>
                  <a:pt x="10840556" y="769479"/>
                </a:cubicBezTo>
                <a:cubicBezTo>
                  <a:pt x="10841501" y="770581"/>
                  <a:pt x="10842131" y="772942"/>
                  <a:pt x="10843075" y="773887"/>
                </a:cubicBezTo>
                <a:cubicBezTo>
                  <a:pt x="10844020" y="774831"/>
                  <a:pt x="10844807" y="774831"/>
                  <a:pt x="10845909" y="774831"/>
                </a:cubicBezTo>
                <a:lnTo>
                  <a:pt x="10846380" y="774831"/>
                </a:lnTo>
                <a:cubicBezTo>
                  <a:pt x="10901476" y="734218"/>
                  <a:pt x="10963183" y="738153"/>
                  <a:pt x="11026463" y="737366"/>
                </a:cubicBezTo>
                <a:cubicBezTo>
                  <a:pt x="11067344" y="731951"/>
                  <a:pt x="11108745" y="731589"/>
                  <a:pt x="11149719" y="736264"/>
                </a:cubicBezTo>
                <a:cubicBezTo>
                  <a:pt x="11164516" y="737838"/>
                  <a:pt x="11180258" y="738940"/>
                  <a:pt x="11195999" y="739884"/>
                </a:cubicBezTo>
                <a:cubicBezTo>
                  <a:pt x="11195212" y="737398"/>
                  <a:pt x="11196188" y="734706"/>
                  <a:pt x="11198361" y="733273"/>
                </a:cubicBezTo>
                <a:cubicBezTo>
                  <a:pt x="11208309" y="728630"/>
                  <a:pt x="11217659" y="722821"/>
                  <a:pt x="11226222" y="715958"/>
                </a:cubicBezTo>
                <a:close/>
                <a:moveTo>
                  <a:pt x="11852262" y="689824"/>
                </a:moveTo>
                <a:cubicBezTo>
                  <a:pt x="11856983" y="689352"/>
                  <a:pt x="11880280" y="690453"/>
                  <a:pt x="11872567" y="695648"/>
                </a:cubicBezTo>
                <a:cubicBezTo>
                  <a:pt x="11858557" y="705250"/>
                  <a:pt x="11835260" y="701315"/>
                  <a:pt x="11817314" y="700214"/>
                </a:cubicBezTo>
                <a:cubicBezTo>
                  <a:pt x="11827704" y="693586"/>
                  <a:pt x="11839825" y="689997"/>
                  <a:pt x="11852262" y="689824"/>
                </a:cubicBezTo>
                <a:close/>
                <a:moveTo>
                  <a:pt x="11679263" y="667159"/>
                </a:moveTo>
                <a:lnTo>
                  <a:pt x="11673628" y="676926"/>
                </a:lnTo>
                <a:lnTo>
                  <a:pt x="11642427" y="695179"/>
                </a:lnTo>
                <a:lnTo>
                  <a:pt x="11675170" y="695179"/>
                </a:lnTo>
                <a:cubicBezTo>
                  <a:pt x="11677059" y="689780"/>
                  <a:pt x="11675957" y="683751"/>
                  <a:pt x="11672179" y="679438"/>
                </a:cubicBezTo>
                <a:lnTo>
                  <a:pt x="11673628" y="676926"/>
                </a:lnTo>
                <a:lnTo>
                  <a:pt x="11673910" y="676761"/>
                </a:lnTo>
                <a:cubicBezTo>
                  <a:pt x="11679420" y="672826"/>
                  <a:pt x="11682096" y="671725"/>
                  <a:pt x="11679735" y="667317"/>
                </a:cubicBezTo>
                <a:lnTo>
                  <a:pt x="11679735" y="667159"/>
                </a:lnTo>
                <a:close/>
                <a:moveTo>
                  <a:pt x="10711319" y="653937"/>
                </a:moveTo>
                <a:lnTo>
                  <a:pt x="10711319" y="654093"/>
                </a:lnTo>
                <a:cubicBezTo>
                  <a:pt x="10709430" y="654093"/>
                  <a:pt x="10708013" y="656770"/>
                  <a:pt x="10708642" y="657242"/>
                </a:cubicBezTo>
                <a:cubicBezTo>
                  <a:pt x="10709273" y="657714"/>
                  <a:pt x="10707541" y="658501"/>
                  <a:pt x="10710689" y="658973"/>
                </a:cubicBezTo>
                <a:cubicBezTo>
                  <a:pt x="10713837" y="659446"/>
                  <a:pt x="10723912" y="660075"/>
                  <a:pt x="10729579" y="661335"/>
                </a:cubicBezTo>
                <a:cubicBezTo>
                  <a:pt x="10759787" y="666530"/>
                  <a:pt x="10790562" y="667489"/>
                  <a:pt x="10821037" y="664168"/>
                </a:cubicBezTo>
                <a:cubicBezTo>
                  <a:pt x="10830010" y="663696"/>
                  <a:pt x="10838667" y="669835"/>
                  <a:pt x="10845751" y="671252"/>
                </a:cubicBezTo>
                <a:cubicBezTo>
                  <a:pt x="10852835" y="672669"/>
                  <a:pt x="10849844" y="675187"/>
                  <a:pt x="10845751" y="675187"/>
                </a:cubicBezTo>
                <a:lnTo>
                  <a:pt x="10836621" y="675187"/>
                </a:lnTo>
                <a:lnTo>
                  <a:pt x="10839454" y="676761"/>
                </a:lnTo>
                <a:cubicBezTo>
                  <a:pt x="10869222" y="671708"/>
                  <a:pt x="10899603" y="671284"/>
                  <a:pt x="10929496" y="675502"/>
                </a:cubicBezTo>
                <a:cubicBezTo>
                  <a:pt x="10946182" y="673298"/>
                  <a:pt x="10962553" y="671881"/>
                  <a:pt x="10980341" y="670779"/>
                </a:cubicBezTo>
                <a:cubicBezTo>
                  <a:pt x="11033233" y="667317"/>
                  <a:pt x="11091318" y="663224"/>
                  <a:pt x="11142635" y="661335"/>
                </a:cubicBezTo>
                <a:cubicBezTo>
                  <a:pt x="11174906" y="660233"/>
                  <a:pt x="11197573" y="666530"/>
                  <a:pt x="11227640" y="664955"/>
                </a:cubicBezTo>
                <a:cubicBezTo>
                  <a:pt x="11231890" y="664798"/>
                  <a:pt x="11236612" y="668103"/>
                  <a:pt x="11233779" y="670465"/>
                </a:cubicBezTo>
                <a:lnTo>
                  <a:pt x="11255030" y="664798"/>
                </a:lnTo>
                <a:cubicBezTo>
                  <a:pt x="11264758" y="660107"/>
                  <a:pt x="11275005" y="656565"/>
                  <a:pt x="11285568" y="654251"/>
                </a:cubicBezTo>
                <a:cubicBezTo>
                  <a:pt x="11267465" y="654251"/>
                  <a:pt x="11248576" y="654251"/>
                  <a:pt x="11230631" y="654251"/>
                </a:cubicBezTo>
                <a:lnTo>
                  <a:pt x="11207176" y="654251"/>
                </a:lnTo>
                <a:cubicBezTo>
                  <a:pt x="11200250" y="654251"/>
                  <a:pt x="11190017" y="654251"/>
                  <a:pt x="11185610" y="654251"/>
                </a:cubicBezTo>
                <a:lnTo>
                  <a:pt x="11181831" y="654251"/>
                </a:lnTo>
                <a:cubicBezTo>
                  <a:pt x="11174890" y="655353"/>
                  <a:pt x="11167838" y="655353"/>
                  <a:pt x="11160896" y="654251"/>
                </a:cubicBezTo>
                <a:lnTo>
                  <a:pt x="11158849" y="654251"/>
                </a:lnTo>
                <a:lnTo>
                  <a:pt x="11087540" y="654251"/>
                </a:lnTo>
                <a:cubicBezTo>
                  <a:pt x="11072743" y="655195"/>
                  <a:pt x="11054326" y="654251"/>
                  <a:pt x="11040316" y="654251"/>
                </a:cubicBezTo>
                <a:cubicBezTo>
                  <a:pt x="11026306" y="654251"/>
                  <a:pt x="11016546" y="655668"/>
                  <a:pt x="11003481" y="654251"/>
                </a:cubicBezTo>
                <a:cubicBezTo>
                  <a:pt x="10999546" y="653937"/>
                  <a:pt x="10995610" y="653937"/>
                  <a:pt x="10991675" y="654251"/>
                </a:cubicBezTo>
                <a:cubicBezTo>
                  <a:pt x="10928551" y="658659"/>
                  <a:pt x="10864641" y="657872"/>
                  <a:pt x="10801675" y="658659"/>
                </a:cubicBezTo>
                <a:cubicBezTo>
                  <a:pt x="10793033" y="658847"/>
                  <a:pt x="10784422" y="657619"/>
                  <a:pt x="10776174" y="655038"/>
                </a:cubicBezTo>
                <a:cubicBezTo>
                  <a:pt x="10771137" y="652677"/>
                  <a:pt x="10775701" y="654724"/>
                  <a:pt x="10774285" y="653937"/>
                </a:cubicBezTo>
                <a:cubicBezTo>
                  <a:pt x="10753821" y="654881"/>
                  <a:pt x="10731310" y="653937"/>
                  <a:pt x="10711319" y="653937"/>
                </a:cubicBezTo>
                <a:close/>
                <a:moveTo>
                  <a:pt x="11607324" y="648742"/>
                </a:moveTo>
                <a:lnTo>
                  <a:pt x="11600083" y="649057"/>
                </a:lnTo>
                <a:cubicBezTo>
                  <a:pt x="11601815" y="649213"/>
                  <a:pt x="11601815" y="650158"/>
                  <a:pt x="11601815" y="650158"/>
                </a:cubicBezTo>
                <a:cubicBezTo>
                  <a:pt x="11591425" y="652126"/>
                  <a:pt x="11580878" y="652913"/>
                  <a:pt x="11570332" y="652519"/>
                </a:cubicBezTo>
                <a:cubicBezTo>
                  <a:pt x="11529089" y="651733"/>
                  <a:pt x="11487846" y="651575"/>
                  <a:pt x="11446131" y="652519"/>
                </a:cubicBezTo>
                <a:cubicBezTo>
                  <a:pt x="11427714" y="652519"/>
                  <a:pt x="11408037" y="652519"/>
                  <a:pt x="11389462" y="652519"/>
                </a:cubicBezTo>
                <a:lnTo>
                  <a:pt x="11387101" y="652519"/>
                </a:lnTo>
                <a:lnTo>
                  <a:pt x="11384582" y="652519"/>
                </a:lnTo>
                <a:cubicBezTo>
                  <a:pt x="11369628" y="654172"/>
                  <a:pt x="11354516" y="654172"/>
                  <a:pt x="11339561" y="652519"/>
                </a:cubicBezTo>
                <a:cubicBezTo>
                  <a:pt x="11335736" y="652283"/>
                  <a:pt x="11331895" y="652283"/>
                  <a:pt x="11328070" y="652519"/>
                </a:cubicBezTo>
                <a:cubicBezTo>
                  <a:pt x="11324781" y="652739"/>
                  <a:pt x="11321506" y="653259"/>
                  <a:pt x="11318311" y="654093"/>
                </a:cubicBezTo>
                <a:cubicBezTo>
                  <a:pt x="11330117" y="656188"/>
                  <a:pt x="11341529" y="660060"/>
                  <a:pt x="11352154" y="665585"/>
                </a:cubicBezTo>
                <a:cubicBezTo>
                  <a:pt x="11358042" y="668199"/>
                  <a:pt x="11364150" y="670260"/>
                  <a:pt x="11370415" y="671725"/>
                </a:cubicBezTo>
                <a:lnTo>
                  <a:pt x="11372776" y="670779"/>
                </a:lnTo>
                <a:cubicBezTo>
                  <a:pt x="11378443" y="667632"/>
                  <a:pt x="11380017" y="665112"/>
                  <a:pt x="11380017" y="665112"/>
                </a:cubicBezTo>
                <a:cubicBezTo>
                  <a:pt x="11394814" y="652048"/>
                  <a:pt x="11411500" y="655510"/>
                  <a:pt x="11428659" y="660233"/>
                </a:cubicBezTo>
                <a:cubicBezTo>
                  <a:pt x="11449122" y="659477"/>
                  <a:pt x="11469429" y="662358"/>
                  <a:pt x="11488790" y="668734"/>
                </a:cubicBezTo>
                <a:cubicBezTo>
                  <a:pt x="11495874" y="671141"/>
                  <a:pt x="11503116" y="673030"/>
                  <a:pt x="11510514" y="674400"/>
                </a:cubicBezTo>
                <a:cubicBezTo>
                  <a:pt x="11522477" y="674117"/>
                  <a:pt x="11534126" y="671441"/>
                  <a:pt x="11544987" y="666530"/>
                </a:cubicBezTo>
                <a:cubicBezTo>
                  <a:pt x="11554118" y="661020"/>
                  <a:pt x="11563406" y="670150"/>
                  <a:pt x="11569859" y="679280"/>
                </a:cubicBezTo>
                <a:cubicBezTo>
                  <a:pt x="11581981" y="677564"/>
                  <a:pt x="11593629" y="673393"/>
                  <a:pt x="11604176" y="667001"/>
                </a:cubicBezTo>
                <a:cubicBezTo>
                  <a:pt x="11609213" y="663066"/>
                  <a:pt x="11615037" y="660170"/>
                  <a:pt x="11621334" y="658501"/>
                </a:cubicBezTo>
                <a:cubicBezTo>
                  <a:pt x="11625741" y="658501"/>
                  <a:pt x="11632353" y="659446"/>
                  <a:pt x="11637076" y="658501"/>
                </a:cubicBezTo>
                <a:lnTo>
                  <a:pt x="11639751" y="657557"/>
                </a:lnTo>
                <a:lnTo>
                  <a:pt x="11653762" y="652519"/>
                </a:lnTo>
                <a:lnTo>
                  <a:pt x="11651086" y="652519"/>
                </a:lnTo>
                <a:cubicBezTo>
                  <a:pt x="11638178" y="652771"/>
                  <a:pt x="11625270" y="651984"/>
                  <a:pt x="11612519" y="650158"/>
                </a:cubicBezTo>
                <a:cubicBezTo>
                  <a:pt x="11619445" y="648742"/>
                  <a:pt x="11627788" y="648742"/>
                  <a:pt x="11635187" y="648742"/>
                </a:cubicBezTo>
                <a:close/>
                <a:moveTo>
                  <a:pt x="11544358" y="575229"/>
                </a:moveTo>
                <a:cubicBezTo>
                  <a:pt x="11538376" y="575543"/>
                  <a:pt x="11530506" y="575543"/>
                  <a:pt x="11526255" y="576488"/>
                </a:cubicBezTo>
                <a:cubicBezTo>
                  <a:pt x="11522006" y="577432"/>
                  <a:pt x="11517755" y="577432"/>
                  <a:pt x="11513348" y="577432"/>
                </a:cubicBezTo>
                <a:cubicBezTo>
                  <a:pt x="11483596" y="579321"/>
                  <a:pt x="11454789" y="576645"/>
                  <a:pt x="11424408" y="581211"/>
                </a:cubicBezTo>
                <a:cubicBezTo>
                  <a:pt x="11414333" y="582470"/>
                  <a:pt x="11404259" y="583729"/>
                  <a:pt x="11394185" y="583729"/>
                </a:cubicBezTo>
                <a:lnTo>
                  <a:pt x="11394185" y="583100"/>
                </a:lnTo>
                <a:cubicBezTo>
                  <a:pt x="11388517" y="587350"/>
                  <a:pt x="11379702" y="589869"/>
                  <a:pt x="11376554" y="597424"/>
                </a:cubicBezTo>
                <a:cubicBezTo>
                  <a:pt x="11382850" y="591364"/>
                  <a:pt x="11390721" y="587130"/>
                  <a:pt x="11399222" y="585146"/>
                </a:cubicBezTo>
                <a:cubicBezTo>
                  <a:pt x="11435112" y="584044"/>
                  <a:pt x="11471003" y="588121"/>
                  <a:pt x="11505634" y="597267"/>
                </a:cubicBezTo>
                <a:lnTo>
                  <a:pt x="11598194" y="597267"/>
                </a:lnTo>
                <a:cubicBezTo>
                  <a:pt x="11595676" y="594638"/>
                  <a:pt x="11595676" y="590451"/>
                  <a:pt x="11598194" y="587822"/>
                </a:cubicBezTo>
                <a:cubicBezTo>
                  <a:pt x="11600713" y="584201"/>
                  <a:pt x="11603074" y="580423"/>
                  <a:pt x="11600713" y="577118"/>
                </a:cubicBezTo>
                <a:lnTo>
                  <a:pt x="11595991" y="577118"/>
                </a:lnTo>
                <a:lnTo>
                  <a:pt x="11580249" y="577118"/>
                </a:lnTo>
                <a:lnTo>
                  <a:pt x="11569388" y="577118"/>
                </a:lnTo>
                <a:cubicBezTo>
                  <a:pt x="11561044" y="577449"/>
                  <a:pt x="11552544" y="576803"/>
                  <a:pt x="11544358" y="575229"/>
                </a:cubicBezTo>
                <a:close/>
                <a:moveTo>
                  <a:pt x="12182989" y="398452"/>
                </a:moveTo>
                <a:lnTo>
                  <a:pt x="12156702" y="399396"/>
                </a:lnTo>
                <a:lnTo>
                  <a:pt x="12179842" y="399396"/>
                </a:lnTo>
                <a:cubicBezTo>
                  <a:pt x="12180943" y="399443"/>
                  <a:pt x="12182046" y="399113"/>
                  <a:pt x="12182989" y="39845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206590"/>
                </a:lnTo>
                <a:lnTo>
                  <a:pt x="12162526" y="207823"/>
                </a:lnTo>
                <a:lnTo>
                  <a:pt x="12172444" y="207823"/>
                </a:lnTo>
                <a:lnTo>
                  <a:pt x="12192000" y="208662"/>
                </a:lnTo>
                <a:lnTo>
                  <a:pt x="12192000" y="246187"/>
                </a:lnTo>
                <a:lnTo>
                  <a:pt x="12190547" y="246232"/>
                </a:lnTo>
                <a:cubicBezTo>
                  <a:pt x="12181100" y="247223"/>
                  <a:pt x="12171498" y="247649"/>
                  <a:pt x="12161896" y="247491"/>
                </a:cubicBezTo>
                <a:cubicBezTo>
                  <a:pt x="12151193" y="247491"/>
                  <a:pt x="12142219" y="247806"/>
                  <a:pt x="12144896" y="249065"/>
                </a:cubicBezTo>
                <a:cubicBezTo>
                  <a:pt x="12153553" y="248388"/>
                  <a:pt x="12162211" y="248798"/>
                  <a:pt x="12170712" y="250325"/>
                </a:cubicBezTo>
                <a:cubicBezTo>
                  <a:pt x="12162526" y="251222"/>
                  <a:pt x="12154498" y="251222"/>
                  <a:pt x="12146312" y="250325"/>
                </a:cubicBezTo>
                <a:cubicBezTo>
                  <a:pt x="12129783" y="249853"/>
                  <a:pt x="12121599" y="250482"/>
                  <a:pt x="12123959" y="252056"/>
                </a:cubicBezTo>
                <a:cubicBezTo>
                  <a:pt x="12145524" y="252844"/>
                  <a:pt x="12166304" y="254260"/>
                  <a:pt x="12190547" y="254260"/>
                </a:cubicBezTo>
                <a:lnTo>
                  <a:pt x="12192000" y="254365"/>
                </a:lnTo>
                <a:lnTo>
                  <a:pt x="12192000" y="261245"/>
                </a:lnTo>
                <a:lnTo>
                  <a:pt x="12186788" y="261521"/>
                </a:lnTo>
                <a:lnTo>
                  <a:pt x="12192000" y="262279"/>
                </a:lnTo>
                <a:lnTo>
                  <a:pt x="12192000" y="264782"/>
                </a:lnTo>
                <a:lnTo>
                  <a:pt x="12190389" y="264650"/>
                </a:lnTo>
                <a:cubicBezTo>
                  <a:pt x="12161110" y="266066"/>
                  <a:pt x="12132932" y="265909"/>
                  <a:pt x="12105542" y="264650"/>
                </a:cubicBezTo>
                <a:lnTo>
                  <a:pt x="12089801" y="264650"/>
                </a:lnTo>
                <a:cubicBezTo>
                  <a:pt x="12072328" y="266743"/>
                  <a:pt x="12054855" y="267420"/>
                  <a:pt x="12037225" y="266696"/>
                </a:cubicBezTo>
                <a:cubicBezTo>
                  <a:pt x="12027778" y="266696"/>
                  <a:pt x="12017548" y="266696"/>
                  <a:pt x="12014399" y="266696"/>
                </a:cubicBezTo>
                <a:lnTo>
                  <a:pt x="12022584" y="268427"/>
                </a:lnTo>
                <a:lnTo>
                  <a:pt x="12028724" y="268427"/>
                </a:lnTo>
                <a:cubicBezTo>
                  <a:pt x="12046354" y="268427"/>
                  <a:pt x="12066817" y="267483"/>
                  <a:pt x="12082558" y="268427"/>
                </a:cubicBezTo>
                <a:cubicBezTo>
                  <a:pt x="12101292" y="268427"/>
                  <a:pt x="12120496" y="267483"/>
                  <a:pt x="12137811" y="268427"/>
                </a:cubicBezTo>
                <a:cubicBezTo>
                  <a:pt x="12148989" y="268427"/>
                  <a:pt x="12160322" y="268427"/>
                  <a:pt x="12171183" y="268427"/>
                </a:cubicBezTo>
                <a:lnTo>
                  <a:pt x="12192000" y="269165"/>
                </a:lnTo>
                <a:lnTo>
                  <a:pt x="12192000" y="271214"/>
                </a:lnTo>
                <a:lnTo>
                  <a:pt x="12186925" y="272048"/>
                </a:lnTo>
                <a:cubicBezTo>
                  <a:pt x="12180943" y="272835"/>
                  <a:pt x="12178426" y="273780"/>
                  <a:pt x="12174333" y="274566"/>
                </a:cubicBezTo>
                <a:lnTo>
                  <a:pt x="12192000" y="275792"/>
                </a:lnTo>
                <a:lnTo>
                  <a:pt x="12192000" y="279316"/>
                </a:lnTo>
                <a:lnTo>
                  <a:pt x="12189916" y="279289"/>
                </a:lnTo>
                <a:cubicBezTo>
                  <a:pt x="12169767" y="278533"/>
                  <a:pt x="12149460" y="279053"/>
                  <a:pt x="12129312" y="280863"/>
                </a:cubicBezTo>
                <a:cubicBezTo>
                  <a:pt x="12121599" y="282579"/>
                  <a:pt x="12113571" y="283209"/>
                  <a:pt x="12105700" y="282752"/>
                </a:cubicBezTo>
                <a:lnTo>
                  <a:pt x="12192000" y="291490"/>
                </a:lnTo>
                <a:lnTo>
                  <a:pt x="12192000" y="400724"/>
                </a:lnTo>
                <a:lnTo>
                  <a:pt x="12142850" y="402545"/>
                </a:lnTo>
                <a:cubicBezTo>
                  <a:pt x="12128839" y="402387"/>
                  <a:pt x="12125692" y="403174"/>
                  <a:pt x="12128839" y="404276"/>
                </a:cubicBezTo>
                <a:lnTo>
                  <a:pt x="12192000" y="405699"/>
                </a:lnTo>
                <a:lnTo>
                  <a:pt x="12192000" y="534704"/>
                </a:lnTo>
                <a:lnTo>
                  <a:pt x="12148831" y="536347"/>
                </a:lnTo>
                <a:cubicBezTo>
                  <a:pt x="12138599" y="544060"/>
                  <a:pt x="12121599" y="541385"/>
                  <a:pt x="12107116" y="541385"/>
                </a:cubicBezTo>
                <a:lnTo>
                  <a:pt x="12036910" y="545793"/>
                </a:lnTo>
                <a:cubicBezTo>
                  <a:pt x="12043993" y="549413"/>
                  <a:pt x="12060364" y="546422"/>
                  <a:pt x="12069651" y="548626"/>
                </a:cubicBezTo>
                <a:cubicBezTo>
                  <a:pt x="12078938" y="550829"/>
                  <a:pt x="12073272" y="552404"/>
                  <a:pt x="12063197" y="552404"/>
                </a:cubicBezTo>
                <a:cubicBezTo>
                  <a:pt x="12039427" y="552246"/>
                  <a:pt x="12015815" y="556182"/>
                  <a:pt x="11992203" y="556182"/>
                </a:cubicBezTo>
                <a:lnTo>
                  <a:pt x="11976461" y="556182"/>
                </a:lnTo>
                <a:cubicBezTo>
                  <a:pt x="11974259" y="557158"/>
                  <a:pt x="11971582" y="557158"/>
                  <a:pt x="11969378" y="556182"/>
                </a:cubicBezTo>
                <a:lnTo>
                  <a:pt x="11962924" y="556182"/>
                </a:lnTo>
                <a:cubicBezTo>
                  <a:pt x="11949544" y="560526"/>
                  <a:pt x="11935691" y="562605"/>
                  <a:pt x="11921681" y="562321"/>
                </a:cubicBezTo>
                <a:cubicBezTo>
                  <a:pt x="11880596" y="564524"/>
                  <a:pt x="11839826" y="565626"/>
                  <a:pt x="11798741" y="567988"/>
                </a:cubicBezTo>
                <a:cubicBezTo>
                  <a:pt x="11780165" y="568460"/>
                  <a:pt x="11761905" y="567988"/>
                  <a:pt x="11742858" y="570192"/>
                </a:cubicBezTo>
                <a:lnTo>
                  <a:pt x="11730580" y="570192"/>
                </a:lnTo>
                <a:cubicBezTo>
                  <a:pt x="11709329" y="570192"/>
                  <a:pt x="11687763" y="573340"/>
                  <a:pt x="11666355" y="573340"/>
                </a:cubicBezTo>
                <a:lnTo>
                  <a:pt x="11642742" y="573340"/>
                </a:lnTo>
                <a:cubicBezTo>
                  <a:pt x="11634085" y="573655"/>
                  <a:pt x="11625427" y="573119"/>
                  <a:pt x="11616769" y="571766"/>
                </a:cubicBezTo>
                <a:lnTo>
                  <a:pt x="11615824" y="571766"/>
                </a:lnTo>
                <a:cubicBezTo>
                  <a:pt x="11615824" y="572710"/>
                  <a:pt x="11615824" y="572710"/>
                  <a:pt x="11615824" y="572710"/>
                </a:cubicBezTo>
                <a:cubicBezTo>
                  <a:pt x="11615195" y="573403"/>
                  <a:pt x="11614408" y="573891"/>
                  <a:pt x="11613621" y="574127"/>
                </a:cubicBezTo>
                <a:cubicBezTo>
                  <a:pt x="11621492" y="580423"/>
                  <a:pt x="11612519" y="588767"/>
                  <a:pt x="11605750" y="596165"/>
                </a:cubicBezTo>
                <a:lnTo>
                  <a:pt x="11714208" y="596165"/>
                </a:lnTo>
                <a:lnTo>
                  <a:pt x="11715941" y="595220"/>
                </a:lnTo>
                <a:lnTo>
                  <a:pt x="11715941" y="596165"/>
                </a:lnTo>
                <a:lnTo>
                  <a:pt x="11944821" y="595063"/>
                </a:lnTo>
                <a:lnTo>
                  <a:pt x="12192000" y="595063"/>
                </a:lnTo>
                <a:lnTo>
                  <a:pt x="12192000" y="605285"/>
                </a:lnTo>
                <a:lnTo>
                  <a:pt x="12175591" y="605924"/>
                </a:lnTo>
                <a:lnTo>
                  <a:pt x="12192000" y="605924"/>
                </a:lnTo>
                <a:lnTo>
                  <a:pt x="12192000" y="637093"/>
                </a:lnTo>
                <a:lnTo>
                  <a:pt x="12023843" y="637093"/>
                </a:lnTo>
                <a:cubicBezTo>
                  <a:pt x="12026520" y="639140"/>
                  <a:pt x="12036752" y="634416"/>
                  <a:pt x="12036752" y="640871"/>
                </a:cubicBezTo>
                <a:cubicBezTo>
                  <a:pt x="12036752" y="647325"/>
                  <a:pt x="12012352" y="647325"/>
                  <a:pt x="12005269" y="647325"/>
                </a:cubicBezTo>
                <a:cubicBezTo>
                  <a:pt x="11999916" y="648128"/>
                  <a:pt x="11994722" y="649387"/>
                  <a:pt x="11989528" y="651102"/>
                </a:cubicBezTo>
                <a:cubicBezTo>
                  <a:pt x="11995194" y="649827"/>
                  <a:pt x="12000861" y="648930"/>
                  <a:pt x="12006528" y="648427"/>
                </a:cubicBezTo>
                <a:cubicBezTo>
                  <a:pt x="12034548" y="648537"/>
                  <a:pt x="12062411" y="649639"/>
                  <a:pt x="12090116" y="651733"/>
                </a:cubicBezTo>
                <a:cubicBezTo>
                  <a:pt x="12091532" y="651890"/>
                  <a:pt x="12093579" y="652362"/>
                  <a:pt x="12093421" y="653621"/>
                </a:cubicBezTo>
                <a:cubicBezTo>
                  <a:pt x="12093264" y="654881"/>
                  <a:pt x="12092162" y="654881"/>
                  <a:pt x="12091217" y="654881"/>
                </a:cubicBezTo>
                <a:cubicBezTo>
                  <a:pt x="12069494" y="655195"/>
                  <a:pt x="12048086" y="655195"/>
                  <a:pt x="12026362" y="656612"/>
                </a:cubicBezTo>
                <a:cubicBezTo>
                  <a:pt x="12018807" y="657005"/>
                  <a:pt x="12011251" y="657005"/>
                  <a:pt x="12003695" y="656612"/>
                </a:cubicBezTo>
                <a:cubicBezTo>
                  <a:pt x="11934590" y="654408"/>
                  <a:pt x="11867689" y="655826"/>
                  <a:pt x="11799056" y="654408"/>
                </a:cubicBezTo>
                <a:lnTo>
                  <a:pt x="11736089" y="654408"/>
                </a:lnTo>
                <a:lnTo>
                  <a:pt x="11736089" y="656140"/>
                </a:lnTo>
                <a:cubicBezTo>
                  <a:pt x="11736876" y="658060"/>
                  <a:pt x="11738136" y="659823"/>
                  <a:pt x="11739553" y="661335"/>
                </a:cubicBezTo>
                <a:lnTo>
                  <a:pt x="11743331" y="664483"/>
                </a:lnTo>
                <a:cubicBezTo>
                  <a:pt x="11743645" y="664876"/>
                  <a:pt x="11744118" y="665191"/>
                  <a:pt x="11744589" y="665428"/>
                </a:cubicBezTo>
                <a:cubicBezTo>
                  <a:pt x="11755767" y="672165"/>
                  <a:pt x="11767416" y="677848"/>
                  <a:pt x="11779535" y="682429"/>
                </a:cubicBezTo>
                <a:cubicBezTo>
                  <a:pt x="11786620" y="684962"/>
                  <a:pt x="11793545" y="688347"/>
                  <a:pt x="11799842" y="692502"/>
                </a:cubicBezTo>
                <a:cubicBezTo>
                  <a:pt x="11801416" y="693605"/>
                  <a:pt x="11803462" y="693762"/>
                  <a:pt x="11803462" y="696438"/>
                </a:cubicBezTo>
                <a:cubicBezTo>
                  <a:pt x="11803777" y="699555"/>
                  <a:pt x="11801731" y="702436"/>
                  <a:pt x="11798741" y="703208"/>
                </a:cubicBezTo>
                <a:cubicBezTo>
                  <a:pt x="11792444" y="705253"/>
                  <a:pt x="11786147" y="707615"/>
                  <a:pt x="11780008" y="710290"/>
                </a:cubicBezTo>
                <a:cubicBezTo>
                  <a:pt x="11777490" y="711708"/>
                  <a:pt x="11777490" y="714856"/>
                  <a:pt x="11781111" y="715801"/>
                </a:cubicBezTo>
                <a:cubicBezTo>
                  <a:pt x="11787563" y="717391"/>
                  <a:pt x="11794018" y="718240"/>
                  <a:pt x="11800630" y="718319"/>
                </a:cubicBezTo>
                <a:cubicBezTo>
                  <a:pt x="11893976" y="717689"/>
                  <a:pt x="11986536" y="709188"/>
                  <a:pt x="12080985" y="709188"/>
                </a:cubicBezTo>
                <a:lnTo>
                  <a:pt x="12192000" y="713591"/>
                </a:lnTo>
                <a:lnTo>
                  <a:pt x="12192000" y="718195"/>
                </a:lnTo>
                <a:lnTo>
                  <a:pt x="12044780" y="727764"/>
                </a:lnTo>
                <a:cubicBezTo>
                  <a:pt x="12019908" y="724930"/>
                  <a:pt x="11994879" y="725844"/>
                  <a:pt x="11970324" y="730440"/>
                </a:cubicBezTo>
                <a:cubicBezTo>
                  <a:pt x="11974415" y="734218"/>
                  <a:pt x="11972212" y="732014"/>
                  <a:pt x="11972212" y="732014"/>
                </a:cubicBezTo>
                <a:cubicBezTo>
                  <a:pt x="12023528" y="728456"/>
                  <a:pt x="12075003" y="727560"/>
                  <a:pt x="12126320" y="729338"/>
                </a:cubicBezTo>
                <a:cubicBezTo>
                  <a:pt x="12104912" y="734124"/>
                  <a:pt x="12083031" y="736925"/>
                  <a:pt x="12061150" y="737680"/>
                </a:cubicBezTo>
                <a:cubicBezTo>
                  <a:pt x="12032187" y="738153"/>
                  <a:pt x="12039427" y="736107"/>
                  <a:pt x="12047928" y="746181"/>
                </a:cubicBezTo>
                <a:cubicBezTo>
                  <a:pt x="12049659" y="747598"/>
                  <a:pt x="12046512" y="747598"/>
                  <a:pt x="12049659" y="747598"/>
                </a:cubicBezTo>
                <a:lnTo>
                  <a:pt x="12052179" y="747598"/>
                </a:lnTo>
                <a:cubicBezTo>
                  <a:pt x="12070439" y="747441"/>
                  <a:pt x="12116246" y="746653"/>
                  <a:pt x="12140330" y="745237"/>
                </a:cubicBezTo>
                <a:cubicBezTo>
                  <a:pt x="12152137" y="744120"/>
                  <a:pt x="12163943" y="745851"/>
                  <a:pt x="12174805" y="750274"/>
                </a:cubicBezTo>
                <a:cubicBezTo>
                  <a:pt x="12176064" y="754918"/>
                  <a:pt x="12180196" y="756925"/>
                  <a:pt x="12185135" y="757673"/>
                </a:cubicBezTo>
                <a:lnTo>
                  <a:pt x="12192000" y="757601"/>
                </a:lnTo>
                <a:lnTo>
                  <a:pt x="12192000" y="764787"/>
                </a:lnTo>
                <a:lnTo>
                  <a:pt x="12188658" y="765228"/>
                </a:lnTo>
                <a:cubicBezTo>
                  <a:pt x="12169609" y="765008"/>
                  <a:pt x="12150563" y="767007"/>
                  <a:pt x="12131987" y="771210"/>
                </a:cubicBezTo>
                <a:cubicBezTo>
                  <a:pt x="12097672" y="778671"/>
                  <a:pt x="12062253" y="780734"/>
                  <a:pt x="12027308" y="777349"/>
                </a:cubicBezTo>
                <a:lnTo>
                  <a:pt x="12017704" y="776247"/>
                </a:lnTo>
                <a:lnTo>
                  <a:pt x="12015815" y="776247"/>
                </a:lnTo>
                <a:cubicBezTo>
                  <a:pt x="12013768" y="777507"/>
                  <a:pt x="12008102" y="778609"/>
                  <a:pt x="12003065" y="780498"/>
                </a:cubicBezTo>
                <a:cubicBezTo>
                  <a:pt x="11994879" y="783269"/>
                  <a:pt x="11986221" y="784764"/>
                  <a:pt x="11977564" y="784905"/>
                </a:cubicBezTo>
                <a:cubicBezTo>
                  <a:pt x="11971425" y="784433"/>
                  <a:pt x="11962295" y="782229"/>
                  <a:pt x="11960091" y="782229"/>
                </a:cubicBezTo>
                <a:cubicBezTo>
                  <a:pt x="11957887" y="782229"/>
                  <a:pt x="11957887" y="782229"/>
                  <a:pt x="11957887" y="782229"/>
                </a:cubicBezTo>
                <a:cubicBezTo>
                  <a:pt x="11943089" y="786637"/>
                  <a:pt x="11927190" y="786637"/>
                  <a:pt x="11912394" y="782229"/>
                </a:cubicBezTo>
                <a:cubicBezTo>
                  <a:pt x="11907200" y="779238"/>
                  <a:pt x="11909247" y="780498"/>
                  <a:pt x="11910348" y="780498"/>
                </a:cubicBezTo>
                <a:cubicBezTo>
                  <a:pt x="11901061" y="776452"/>
                  <a:pt x="11890986" y="774264"/>
                  <a:pt x="11880754" y="774044"/>
                </a:cubicBezTo>
                <a:lnTo>
                  <a:pt x="11878077" y="774044"/>
                </a:lnTo>
                <a:cubicBezTo>
                  <a:pt x="11866743" y="775571"/>
                  <a:pt x="11855252" y="776043"/>
                  <a:pt x="11843761" y="775460"/>
                </a:cubicBezTo>
                <a:cubicBezTo>
                  <a:pt x="11819834" y="774044"/>
                  <a:pt x="11795749" y="776059"/>
                  <a:pt x="11772452" y="781442"/>
                </a:cubicBezTo>
                <a:cubicBezTo>
                  <a:pt x="11751044" y="792304"/>
                  <a:pt x="11715468" y="793248"/>
                  <a:pt x="11683985" y="790730"/>
                </a:cubicBezTo>
                <a:cubicBezTo>
                  <a:pt x="11682883" y="797026"/>
                  <a:pt x="11668873" y="797184"/>
                  <a:pt x="11654864" y="798286"/>
                </a:cubicBezTo>
                <a:cubicBezTo>
                  <a:pt x="11640854" y="799388"/>
                  <a:pt x="11612991" y="802693"/>
                  <a:pt x="11598981" y="793563"/>
                </a:cubicBezTo>
                <a:cubicBezTo>
                  <a:pt x="11592055" y="794917"/>
                  <a:pt x="11584814" y="795562"/>
                  <a:pt x="11577730" y="795452"/>
                </a:cubicBezTo>
                <a:lnTo>
                  <a:pt x="11564350" y="791044"/>
                </a:lnTo>
                <a:cubicBezTo>
                  <a:pt x="11552858" y="796900"/>
                  <a:pt x="11540580" y="801151"/>
                  <a:pt x="11527987" y="803637"/>
                </a:cubicBezTo>
                <a:cubicBezTo>
                  <a:pt x="11525783" y="803637"/>
                  <a:pt x="11523264" y="803637"/>
                  <a:pt x="11521061" y="803637"/>
                </a:cubicBezTo>
                <a:cubicBezTo>
                  <a:pt x="11564822" y="804268"/>
                  <a:pt x="11614565" y="808361"/>
                  <a:pt x="11659271" y="810092"/>
                </a:cubicBezTo>
                <a:cubicBezTo>
                  <a:pt x="11647307" y="814940"/>
                  <a:pt x="11634557" y="817191"/>
                  <a:pt x="11621648" y="816703"/>
                </a:cubicBezTo>
                <a:cubicBezTo>
                  <a:pt x="11512875" y="815601"/>
                  <a:pt x="11402842" y="818434"/>
                  <a:pt x="11293754" y="820167"/>
                </a:cubicBezTo>
                <a:lnTo>
                  <a:pt x="11292652" y="820953"/>
                </a:lnTo>
                <a:cubicBezTo>
                  <a:pt x="11289032" y="823158"/>
                  <a:pt x="11284151" y="820953"/>
                  <a:pt x="11281790" y="820953"/>
                </a:cubicBezTo>
                <a:cubicBezTo>
                  <a:pt x="11279429" y="820953"/>
                  <a:pt x="11281003" y="820953"/>
                  <a:pt x="11280216" y="820953"/>
                </a:cubicBezTo>
                <a:cubicBezTo>
                  <a:pt x="11279429" y="820953"/>
                  <a:pt x="11280688" y="819694"/>
                  <a:pt x="11279429" y="820953"/>
                </a:cubicBezTo>
                <a:cubicBezTo>
                  <a:pt x="11275022" y="824889"/>
                  <a:pt x="11257234" y="822056"/>
                  <a:pt x="11252983" y="822056"/>
                </a:cubicBezTo>
                <a:lnTo>
                  <a:pt x="11250779" y="822056"/>
                </a:lnTo>
                <a:cubicBezTo>
                  <a:pt x="11238233" y="825298"/>
                  <a:pt x="11225073" y="825298"/>
                  <a:pt x="11212527" y="822056"/>
                </a:cubicBezTo>
                <a:lnTo>
                  <a:pt x="11069280" y="826148"/>
                </a:lnTo>
                <a:lnTo>
                  <a:pt x="11071012" y="828194"/>
                </a:lnTo>
                <a:cubicBezTo>
                  <a:pt x="11035122" y="832760"/>
                  <a:pt x="11024732" y="830871"/>
                  <a:pt x="10995138" y="842047"/>
                </a:cubicBezTo>
                <a:cubicBezTo>
                  <a:pt x="10991832" y="821269"/>
                  <a:pt x="10982073" y="844251"/>
                  <a:pt x="10934848" y="835751"/>
                </a:cubicBezTo>
                <a:lnTo>
                  <a:pt x="10938784" y="829611"/>
                </a:lnTo>
                <a:lnTo>
                  <a:pt x="10930125" y="828509"/>
                </a:lnTo>
                <a:cubicBezTo>
                  <a:pt x="10905884" y="828509"/>
                  <a:pt x="10880225" y="829296"/>
                  <a:pt x="10856141" y="828509"/>
                </a:cubicBezTo>
                <a:cubicBezTo>
                  <a:pt x="10837833" y="830272"/>
                  <a:pt x="10819416" y="830698"/>
                  <a:pt x="10801046" y="829769"/>
                </a:cubicBezTo>
                <a:lnTo>
                  <a:pt x="10806397" y="827722"/>
                </a:lnTo>
                <a:cubicBezTo>
                  <a:pt x="10780267" y="828352"/>
                  <a:pt x="10744691" y="830713"/>
                  <a:pt x="10709273" y="830713"/>
                </a:cubicBezTo>
                <a:cubicBezTo>
                  <a:pt x="10710060" y="831500"/>
                  <a:pt x="10708328" y="833389"/>
                  <a:pt x="10707384" y="833389"/>
                </a:cubicBezTo>
                <a:cubicBezTo>
                  <a:pt x="10677632" y="834964"/>
                  <a:pt x="10648511" y="836065"/>
                  <a:pt x="10618444" y="837482"/>
                </a:cubicBezTo>
                <a:cubicBezTo>
                  <a:pt x="10620648" y="832602"/>
                  <a:pt x="10621435" y="830240"/>
                  <a:pt x="10623797" y="828824"/>
                </a:cubicBezTo>
                <a:lnTo>
                  <a:pt x="10622852" y="828824"/>
                </a:lnTo>
                <a:cubicBezTo>
                  <a:pt x="10613737" y="828179"/>
                  <a:pt x="10604576" y="828179"/>
                  <a:pt x="10595461" y="828824"/>
                </a:cubicBezTo>
                <a:cubicBezTo>
                  <a:pt x="10592628" y="832444"/>
                  <a:pt x="10589637" y="837010"/>
                  <a:pt x="10586017" y="838426"/>
                </a:cubicBezTo>
                <a:cubicBezTo>
                  <a:pt x="10578272" y="839686"/>
                  <a:pt x="10570417" y="840221"/>
                  <a:pt x="10562562" y="840000"/>
                </a:cubicBezTo>
                <a:lnTo>
                  <a:pt x="10560515" y="840000"/>
                </a:lnTo>
                <a:lnTo>
                  <a:pt x="10557367" y="840000"/>
                </a:lnTo>
                <a:cubicBezTo>
                  <a:pt x="10537061" y="841449"/>
                  <a:pt x="10516660" y="840914"/>
                  <a:pt x="10496448" y="838426"/>
                </a:cubicBezTo>
                <a:lnTo>
                  <a:pt x="10510615" y="835120"/>
                </a:lnTo>
                <a:lnTo>
                  <a:pt x="10488105" y="832917"/>
                </a:lnTo>
                <a:cubicBezTo>
                  <a:pt x="10513291" y="816074"/>
                  <a:pt x="10529033" y="819536"/>
                  <a:pt x="10559413" y="819536"/>
                </a:cubicBezTo>
                <a:cubicBezTo>
                  <a:pt x="10600499" y="820638"/>
                  <a:pt x="10642843" y="819536"/>
                  <a:pt x="10685345" y="819536"/>
                </a:cubicBezTo>
                <a:cubicBezTo>
                  <a:pt x="10685345" y="817018"/>
                  <a:pt x="10692901" y="818592"/>
                  <a:pt x="10694633" y="818592"/>
                </a:cubicBezTo>
                <a:lnTo>
                  <a:pt x="10698569" y="819536"/>
                </a:lnTo>
                <a:cubicBezTo>
                  <a:pt x="10730681" y="819379"/>
                  <a:pt x="10763108" y="819379"/>
                  <a:pt x="10794591" y="820796"/>
                </a:cubicBezTo>
                <a:cubicBezTo>
                  <a:pt x="10806082" y="820796"/>
                  <a:pt x="10819148" y="820796"/>
                  <a:pt x="10830639" y="820796"/>
                </a:cubicBezTo>
                <a:cubicBezTo>
                  <a:pt x="10866136" y="812989"/>
                  <a:pt x="10902436" y="809399"/>
                  <a:pt x="10938784" y="810092"/>
                </a:cubicBezTo>
                <a:cubicBezTo>
                  <a:pt x="10935635" y="807416"/>
                  <a:pt x="10932644" y="805370"/>
                  <a:pt x="10932644" y="800804"/>
                </a:cubicBezTo>
                <a:cubicBezTo>
                  <a:pt x="10948512" y="802189"/>
                  <a:pt x="10964426" y="798900"/>
                  <a:pt x="10978452" y="791359"/>
                </a:cubicBezTo>
                <a:lnTo>
                  <a:pt x="10944450" y="787267"/>
                </a:lnTo>
                <a:cubicBezTo>
                  <a:pt x="10923514" y="794461"/>
                  <a:pt x="10901586" y="798396"/>
                  <a:pt x="10879438" y="798915"/>
                </a:cubicBezTo>
                <a:lnTo>
                  <a:pt x="10876762" y="798915"/>
                </a:lnTo>
                <a:lnTo>
                  <a:pt x="10875030" y="800175"/>
                </a:lnTo>
                <a:cubicBezTo>
                  <a:pt x="10842603" y="777192"/>
                  <a:pt x="10762637" y="779711"/>
                  <a:pt x="10738394" y="796869"/>
                </a:cubicBezTo>
                <a:lnTo>
                  <a:pt x="10735718" y="798915"/>
                </a:lnTo>
                <a:cubicBezTo>
                  <a:pt x="10735781" y="799167"/>
                  <a:pt x="10735781" y="799435"/>
                  <a:pt x="10735718" y="799702"/>
                </a:cubicBezTo>
                <a:cubicBezTo>
                  <a:pt x="10736190" y="800804"/>
                  <a:pt x="10733829" y="802064"/>
                  <a:pt x="10730681" y="802064"/>
                </a:cubicBezTo>
                <a:cubicBezTo>
                  <a:pt x="10726746" y="805527"/>
                  <a:pt x="10726746" y="807101"/>
                  <a:pt x="10726746" y="807101"/>
                </a:cubicBezTo>
                <a:cubicBezTo>
                  <a:pt x="10722070" y="808706"/>
                  <a:pt x="10716954" y="808297"/>
                  <a:pt x="10712578" y="805999"/>
                </a:cubicBezTo>
                <a:lnTo>
                  <a:pt x="10711162" y="805999"/>
                </a:lnTo>
                <a:cubicBezTo>
                  <a:pt x="10709587" y="809619"/>
                  <a:pt x="10705180" y="809619"/>
                  <a:pt x="10700300" y="809619"/>
                </a:cubicBezTo>
                <a:lnTo>
                  <a:pt x="10699198" y="809619"/>
                </a:lnTo>
                <a:cubicBezTo>
                  <a:pt x="10694633" y="809619"/>
                  <a:pt x="10689753" y="808675"/>
                  <a:pt x="10685030" y="808517"/>
                </a:cubicBezTo>
                <a:cubicBezTo>
                  <a:pt x="10680308" y="808361"/>
                  <a:pt x="10675428" y="807258"/>
                  <a:pt x="10670233" y="807258"/>
                </a:cubicBezTo>
                <a:cubicBezTo>
                  <a:pt x="10654272" y="811981"/>
                  <a:pt x="10637051" y="809572"/>
                  <a:pt x="10623009" y="800646"/>
                </a:cubicBezTo>
                <a:lnTo>
                  <a:pt x="10609314" y="798601"/>
                </a:lnTo>
                <a:lnTo>
                  <a:pt x="10620333" y="798601"/>
                </a:lnTo>
                <a:cubicBezTo>
                  <a:pt x="10616713" y="795736"/>
                  <a:pt x="10613485" y="792398"/>
                  <a:pt x="10610731" y="788684"/>
                </a:cubicBezTo>
                <a:cubicBezTo>
                  <a:pt x="10607929" y="785032"/>
                  <a:pt x="10604529" y="781883"/>
                  <a:pt x="10600656" y="779396"/>
                </a:cubicBezTo>
                <a:cubicBezTo>
                  <a:pt x="10589276" y="778750"/>
                  <a:pt x="10577879" y="778750"/>
                  <a:pt x="10566497" y="779396"/>
                </a:cubicBezTo>
                <a:cubicBezTo>
                  <a:pt x="10561869" y="783395"/>
                  <a:pt x="10556533" y="786495"/>
                  <a:pt x="10550756" y="788526"/>
                </a:cubicBezTo>
                <a:cubicBezTo>
                  <a:pt x="10535266" y="787708"/>
                  <a:pt x="10519855" y="785819"/>
                  <a:pt x="10504633" y="782859"/>
                </a:cubicBezTo>
                <a:cubicBezTo>
                  <a:pt x="10437890" y="784905"/>
                  <a:pt x="10371303" y="784905"/>
                  <a:pt x="10304244" y="784905"/>
                </a:cubicBezTo>
                <a:cubicBezTo>
                  <a:pt x="10290706" y="784905"/>
                  <a:pt x="10277326" y="784905"/>
                  <a:pt x="10264103" y="784905"/>
                </a:cubicBezTo>
                <a:cubicBezTo>
                  <a:pt x="10280317" y="783016"/>
                  <a:pt x="10304559" y="779081"/>
                  <a:pt x="10318727" y="777664"/>
                </a:cubicBezTo>
                <a:lnTo>
                  <a:pt x="10321087" y="777664"/>
                </a:lnTo>
                <a:cubicBezTo>
                  <a:pt x="10321087" y="774358"/>
                  <a:pt x="10322819" y="770265"/>
                  <a:pt x="10321087" y="768219"/>
                </a:cubicBezTo>
                <a:lnTo>
                  <a:pt x="10331320" y="775460"/>
                </a:lnTo>
                <a:cubicBezTo>
                  <a:pt x="10345330" y="766960"/>
                  <a:pt x="10362173" y="772469"/>
                  <a:pt x="10379488" y="770423"/>
                </a:cubicBezTo>
                <a:cubicBezTo>
                  <a:pt x="10396615" y="768267"/>
                  <a:pt x="10413852" y="767118"/>
                  <a:pt x="10431121" y="766960"/>
                </a:cubicBezTo>
                <a:cubicBezTo>
                  <a:pt x="10431199" y="765905"/>
                  <a:pt x="10431640" y="764898"/>
                  <a:pt x="10432380" y="764127"/>
                </a:cubicBezTo>
                <a:cubicBezTo>
                  <a:pt x="10433230" y="762899"/>
                  <a:pt x="10434238" y="761781"/>
                  <a:pt x="10435371" y="760821"/>
                </a:cubicBezTo>
                <a:cubicBezTo>
                  <a:pt x="10433733" y="759090"/>
                  <a:pt x="10431939" y="757515"/>
                  <a:pt x="10430019" y="756099"/>
                </a:cubicBezTo>
                <a:lnTo>
                  <a:pt x="10428287" y="755154"/>
                </a:lnTo>
                <a:cubicBezTo>
                  <a:pt x="10379646" y="755626"/>
                  <a:pt x="10331162" y="755154"/>
                  <a:pt x="10282521" y="758303"/>
                </a:cubicBezTo>
                <a:cubicBezTo>
                  <a:pt x="10276051" y="762678"/>
                  <a:pt x="10269015" y="766125"/>
                  <a:pt x="10261585" y="768534"/>
                </a:cubicBezTo>
                <a:cubicBezTo>
                  <a:pt x="10237847" y="761324"/>
                  <a:pt x="10212865" y="759137"/>
                  <a:pt x="10188229" y="762081"/>
                </a:cubicBezTo>
                <a:lnTo>
                  <a:pt x="10186145" y="762081"/>
                </a:lnTo>
                <a:lnTo>
                  <a:pt x="10189402" y="766288"/>
                </a:lnTo>
                <a:lnTo>
                  <a:pt x="10182633" y="763612"/>
                </a:lnTo>
                <a:lnTo>
                  <a:pt x="10184711" y="762081"/>
                </a:lnTo>
                <a:lnTo>
                  <a:pt x="10089373" y="762081"/>
                </a:lnTo>
                <a:cubicBezTo>
                  <a:pt x="10085406" y="761781"/>
                  <a:pt x="10081565" y="763497"/>
                  <a:pt x="10079141" y="766645"/>
                </a:cubicBezTo>
                <a:cubicBezTo>
                  <a:pt x="10078983" y="768692"/>
                  <a:pt x="10085438" y="768692"/>
                  <a:pt x="10086382" y="768692"/>
                </a:cubicBezTo>
                <a:cubicBezTo>
                  <a:pt x="10086996" y="769242"/>
                  <a:pt x="10087768" y="769573"/>
                  <a:pt x="10088586" y="769636"/>
                </a:cubicBezTo>
                <a:cubicBezTo>
                  <a:pt x="10090317" y="769636"/>
                  <a:pt x="10083863" y="772154"/>
                  <a:pt x="10090317" y="769636"/>
                </a:cubicBezTo>
                <a:cubicBezTo>
                  <a:pt x="10103949" y="767370"/>
                  <a:pt x="10117833" y="767007"/>
                  <a:pt x="10131560" y="768534"/>
                </a:cubicBezTo>
                <a:lnTo>
                  <a:pt x="10133134" y="768534"/>
                </a:lnTo>
                <a:lnTo>
                  <a:pt x="10135338" y="766803"/>
                </a:lnTo>
                <a:cubicBezTo>
                  <a:pt x="10137700" y="765071"/>
                  <a:pt x="10175794" y="763339"/>
                  <a:pt x="10184924" y="774674"/>
                </a:cubicBezTo>
                <a:cubicBezTo>
                  <a:pt x="10185868" y="775933"/>
                  <a:pt x="10187915" y="776720"/>
                  <a:pt x="10189331" y="777980"/>
                </a:cubicBezTo>
                <a:cubicBezTo>
                  <a:pt x="10190276" y="777980"/>
                  <a:pt x="10189331" y="777980"/>
                  <a:pt x="10190276" y="777980"/>
                </a:cubicBezTo>
                <a:cubicBezTo>
                  <a:pt x="10198713" y="781804"/>
                  <a:pt x="10207686" y="784292"/>
                  <a:pt x="10216879" y="785378"/>
                </a:cubicBezTo>
                <a:lnTo>
                  <a:pt x="10153913" y="786637"/>
                </a:lnTo>
                <a:cubicBezTo>
                  <a:pt x="10136849" y="787471"/>
                  <a:pt x="10119739" y="786936"/>
                  <a:pt x="10102753" y="785062"/>
                </a:cubicBezTo>
                <a:lnTo>
                  <a:pt x="10101808" y="785062"/>
                </a:lnTo>
                <a:lnTo>
                  <a:pt x="10088586" y="786007"/>
                </a:lnTo>
                <a:cubicBezTo>
                  <a:pt x="10036009" y="788369"/>
                  <a:pt x="9982489" y="788369"/>
                  <a:pt x="9929439" y="788369"/>
                </a:cubicBezTo>
                <a:cubicBezTo>
                  <a:pt x="9819879" y="790257"/>
                  <a:pt x="9709531" y="791517"/>
                  <a:pt x="9600443" y="796082"/>
                </a:cubicBezTo>
                <a:cubicBezTo>
                  <a:pt x="9512133" y="799545"/>
                  <a:pt x="9425240" y="804268"/>
                  <a:pt x="9337402" y="809305"/>
                </a:cubicBezTo>
                <a:cubicBezTo>
                  <a:pt x="9312374" y="810721"/>
                  <a:pt x="9287974" y="809305"/>
                  <a:pt x="9262788" y="809305"/>
                </a:cubicBezTo>
                <a:cubicBezTo>
                  <a:pt x="9265463" y="814972"/>
                  <a:pt x="9260112" y="814972"/>
                  <a:pt x="9271603" y="814972"/>
                </a:cubicBezTo>
                <a:cubicBezTo>
                  <a:pt x="9310957" y="815129"/>
                  <a:pt x="9358496" y="815601"/>
                  <a:pt x="9397535" y="812452"/>
                </a:cubicBezTo>
                <a:cubicBezTo>
                  <a:pt x="9455149" y="807967"/>
                  <a:pt x="9513014" y="807604"/>
                  <a:pt x="9570691" y="811351"/>
                </a:cubicBezTo>
                <a:cubicBezTo>
                  <a:pt x="9572422" y="811351"/>
                  <a:pt x="9573839" y="811351"/>
                  <a:pt x="9575728" y="811351"/>
                </a:cubicBezTo>
                <a:cubicBezTo>
                  <a:pt x="9657742" y="804268"/>
                  <a:pt x="9739912" y="806628"/>
                  <a:pt x="9822397" y="805370"/>
                </a:cubicBezTo>
                <a:cubicBezTo>
                  <a:pt x="9988942" y="803166"/>
                  <a:pt x="10155802" y="803166"/>
                  <a:pt x="10322189" y="803166"/>
                </a:cubicBezTo>
                <a:cubicBezTo>
                  <a:pt x="10386415" y="803166"/>
                  <a:pt x="10449381" y="801906"/>
                  <a:pt x="10512347" y="800646"/>
                </a:cubicBezTo>
                <a:cubicBezTo>
                  <a:pt x="10503751" y="803637"/>
                  <a:pt x="10496259" y="809116"/>
                  <a:pt x="10490781" y="816388"/>
                </a:cubicBezTo>
                <a:cubicBezTo>
                  <a:pt x="10490623" y="818907"/>
                  <a:pt x="10477243" y="817647"/>
                  <a:pt x="10473308" y="816388"/>
                </a:cubicBezTo>
                <a:cubicBezTo>
                  <a:pt x="10469593" y="815916"/>
                  <a:pt x="10465847" y="815916"/>
                  <a:pt x="10462131" y="816388"/>
                </a:cubicBezTo>
                <a:lnTo>
                  <a:pt x="10461187" y="816388"/>
                </a:lnTo>
                <a:cubicBezTo>
                  <a:pt x="10436662" y="817963"/>
                  <a:pt x="10412042" y="817963"/>
                  <a:pt x="10387517" y="816388"/>
                </a:cubicBezTo>
                <a:lnTo>
                  <a:pt x="10382795" y="816388"/>
                </a:lnTo>
                <a:cubicBezTo>
                  <a:pt x="10367525" y="815601"/>
                  <a:pt x="10353200" y="817176"/>
                  <a:pt x="10338403" y="817176"/>
                </a:cubicBezTo>
                <a:cubicBezTo>
                  <a:pt x="10288502" y="815601"/>
                  <a:pt x="10238130" y="815601"/>
                  <a:pt x="10188544" y="815601"/>
                </a:cubicBezTo>
                <a:cubicBezTo>
                  <a:pt x="10095984" y="816703"/>
                  <a:pt x="10008619" y="817176"/>
                  <a:pt x="9915115" y="820167"/>
                </a:cubicBezTo>
                <a:cubicBezTo>
                  <a:pt x="9821610" y="823158"/>
                  <a:pt x="9721966" y="824731"/>
                  <a:pt x="9627518" y="827093"/>
                </a:cubicBezTo>
                <a:cubicBezTo>
                  <a:pt x="9624055" y="827250"/>
                  <a:pt x="9621851" y="830713"/>
                  <a:pt x="9618545" y="830713"/>
                </a:cubicBezTo>
                <a:cubicBezTo>
                  <a:pt x="9605952" y="832760"/>
                  <a:pt x="9593201" y="834491"/>
                  <a:pt x="9580293" y="835593"/>
                </a:cubicBezTo>
                <a:cubicBezTo>
                  <a:pt x="9624684" y="834019"/>
                  <a:pt x="9668131" y="832760"/>
                  <a:pt x="9712679" y="832760"/>
                </a:cubicBezTo>
                <a:cubicBezTo>
                  <a:pt x="9724170" y="832760"/>
                  <a:pt x="9734088" y="833704"/>
                  <a:pt x="9747153" y="833704"/>
                </a:cubicBezTo>
                <a:cubicBezTo>
                  <a:pt x="9762831" y="832052"/>
                  <a:pt x="9778605" y="831374"/>
                  <a:pt x="9794378" y="831658"/>
                </a:cubicBezTo>
                <a:cubicBezTo>
                  <a:pt x="9773126" y="835593"/>
                  <a:pt x="9718031" y="847871"/>
                  <a:pt x="9704336" y="849917"/>
                </a:cubicBezTo>
                <a:lnTo>
                  <a:pt x="9700873" y="849917"/>
                </a:lnTo>
                <a:lnTo>
                  <a:pt x="9699456" y="849917"/>
                </a:lnTo>
                <a:lnTo>
                  <a:pt x="9696308" y="849917"/>
                </a:lnTo>
                <a:lnTo>
                  <a:pt x="9687021" y="849917"/>
                </a:lnTo>
                <a:cubicBezTo>
                  <a:pt x="9645936" y="851334"/>
                  <a:pt x="9597609" y="852594"/>
                  <a:pt x="9556052" y="857946"/>
                </a:cubicBezTo>
                <a:cubicBezTo>
                  <a:pt x="9553848" y="857946"/>
                  <a:pt x="9555107" y="857946"/>
                  <a:pt x="9553848" y="857946"/>
                </a:cubicBezTo>
                <a:cubicBezTo>
                  <a:pt x="9515690" y="863077"/>
                  <a:pt x="9477265" y="865911"/>
                  <a:pt x="9438777" y="866447"/>
                </a:cubicBezTo>
                <a:cubicBezTo>
                  <a:pt x="9441926" y="870539"/>
                  <a:pt x="9454047" y="871169"/>
                  <a:pt x="9457667" y="871956"/>
                </a:cubicBezTo>
                <a:cubicBezTo>
                  <a:pt x="9461288" y="872743"/>
                  <a:pt x="9457038" y="871956"/>
                  <a:pt x="9458769" y="871956"/>
                </a:cubicBezTo>
                <a:cubicBezTo>
                  <a:pt x="9472936" y="882345"/>
                  <a:pt x="9466010" y="883604"/>
                  <a:pt x="9493401" y="882345"/>
                </a:cubicBezTo>
                <a:cubicBezTo>
                  <a:pt x="9533699" y="880299"/>
                  <a:pt x="9612878" y="877151"/>
                  <a:pt x="9649714" y="877151"/>
                </a:cubicBezTo>
                <a:cubicBezTo>
                  <a:pt x="9664982" y="877151"/>
                  <a:pt x="9664982" y="877151"/>
                  <a:pt x="9663251" y="877151"/>
                </a:cubicBezTo>
                <a:lnTo>
                  <a:pt x="9664511" y="877151"/>
                </a:lnTo>
                <a:cubicBezTo>
                  <a:pt x="9707327" y="857316"/>
                  <a:pt x="9745736" y="866603"/>
                  <a:pt x="9792961" y="873058"/>
                </a:cubicBezTo>
                <a:cubicBezTo>
                  <a:pt x="9749514" y="880142"/>
                  <a:pt x="9710160" y="876206"/>
                  <a:pt x="9664982" y="881244"/>
                </a:cubicBezTo>
                <a:cubicBezTo>
                  <a:pt x="9604850" y="888012"/>
                  <a:pt x="9518587" y="897772"/>
                  <a:pt x="9463176" y="893050"/>
                </a:cubicBezTo>
                <a:lnTo>
                  <a:pt x="9447423" y="891633"/>
                </a:lnTo>
                <a:lnTo>
                  <a:pt x="9448537" y="891633"/>
                </a:lnTo>
                <a:cubicBezTo>
                  <a:pt x="9453889" y="892105"/>
                  <a:pt x="9448812" y="891712"/>
                  <a:pt x="9446766" y="891574"/>
                </a:cubicBezTo>
                <a:lnTo>
                  <a:pt x="9447423" y="891633"/>
                </a:lnTo>
                <a:lnTo>
                  <a:pt x="9445704" y="891633"/>
                </a:lnTo>
                <a:cubicBezTo>
                  <a:pt x="9334726" y="925791"/>
                  <a:pt x="9226898" y="908319"/>
                  <a:pt x="9110882" y="905012"/>
                </a:cubicBezTo>
                <a:cubicBezTo>
                  <a:pt x="9076566" y="903801"/>
                  <a:pt x="9042202" y="905217"/>
                  <a:pt x="9008091" y="909263"/>
                </a:cubicBezTo>
                <a:cubicBezTo>
                  <a:pt x="8986525" y="911309"/>
                  <a:pt x="8961338" y="917921"/>
                  <a:pt x="8941976" y="911309"/>
                </a:cubicBezTo>
                <a:cubicBezTo>
                  <a:pt x="8936939" y="909736"/>
                  <a:pt x="8939930" y="909263"/>
                  <a:pt x="8936939" y="908003"/>
                </a:cubicBezTo>
                <a:cubicBezTo>
                  <a:pt x="8933948" y="906745"/>
                  <a:pt x="8927652" y="908003"/>
                  <a:pt x="8926077" y="908003"/>
                </a:cubicBezTo>
                <a:cubicBezTo>
                  <a:pt x="8817304" y="910680"/>
                  <a:pt x="8708530" y="913356"/>
                  <a:pt x="8599914" y="910680"/>
                </a:cubicBezTo>
                <a:cubicBezTo>
                  <a:pt x="8598812" y="910680"/>
                  <a:pt x="8600701" y="910680"/>
                  <a:pt x="8597710" y="910680"/>
                </a:cubicBezTo>
                <a:cubicBezTo>
                  <a:pt x="8592216" y="911923"/>
                  <a:pt x="8586518" y="911923"/>
                  <a:pt x="8581024" y="910680"/>
                </a:cubicBezTo>
                <a:lnTo>
                  <a:pt x="8580237" y="910680"/>
                </a:lnTo>
                <a:cubicBezTo>
                  <a:pt x="8573390" y="911278"/>
                  <a:pt x="8566605" y="909122"/>
                  <a:pt x="8561347" y="904698"/>
                </a:cubicBezTo>
                <a:cubicBezTo>
                  <a:pt x="8559301" y="901392"/>
                  <a:pt x="8558356" y="900448"/>
                  <a:pt x="8558356" y="900448"/>
                </a:cubicBezTo>
                <a:cubicBezTo>
                  <a:pt x="8568446" y="900605"/>
                  <a:pt x="8578537" y="900243"/>
                  <a:pt x="8588580" y="899346"/>
                </a:cubicBezTo>
                <a:cubicBezTo>
                  <a:pt x="8591413" y="900133"/>
                  <a:pt x="8598025" y="901235"/>
                  <a:pt x="8600386" y="900133"/>
                </a:cubicBezTo>
                <a:lnTo>
                  <a:pt x="8601488" y="900133"/>
                </a:lnTo>
                <a:cubicBezTo>
                  <a:pt x="8621007" y="890531"/>
                  <a:pt x="8640684" y="897457"/>
                  <a:pt x="8662093" y="897457"/>
                </a:cubicBezTo>
                <a:cubicBezTo>
                  <a:pt x="8673742" y="897457"/>
                  <a:pt x="8683816" y="894308"/>
                  <a:pt x="8695465" y="894308"/>
                </a:cubicBezTo>
                <a:cubicBezTo>
                  <a:pt x="8730883" y="895883"/>
                  <a:pt x="8783145" y="899031"/>
                  <a:pt x="8814628" y="896670"/>
                </a:cubicBezTo>
                <a:cubicBezTo>
                  <a:pt x="8854296" y="893946"/>
                  <a:pt x="8894091" y="893632"/>
                  <a:pt x="8933790" y="895726"/>
                </a:cubicBezTo>
                <a:lnTo>
                  <a:pt x="8945596" y="895726"/>
                </a:lnTo>
                <a:cubicBezTo>
                  <a:pt x="8945596" y="893050"/>
                  <a:pt x="8957560" y="893364"/>
                  <a:pt x="8961338" y="895726"/>
                </a:cubicBezTo>
                <a:cubicBezTo>
                  <a:pt x="8962282" y="895726"/>
                  <a:pt x="8962282" y="895726"/>
                  <a:pt x="8962282" y="895726"/>
                </a:cubicBezTo>
                <a:cubicBezTo>
                  <a:pt x="8967650" y="895993"/>
                  <a:pt x="8972956" y="897063"/>
                  <a:pt x="8978024" y="898874"/>
                </a:cubicBezTo>
                <a:cubicBezTo>
                  <a:pt x="8980480" y="900337"/>
                  <a:pt x="8983219" y="901298"/>
                  <a:pt x="8986052" y="901707"/>
                </a:cubicBezTo>
                <a:cubicBezTo>
                  <a:pt x="9034694" y="902337"/>
                  <a:pt x="9096242" y="894939"/>
                  <a:pt x="9143467" y="891790"/>
                </a:cubicBezTo>
                <a:cubicBezTo>
                  <a:pt x="9178414" y="889429"/>
                  <a:pt x="9227842" y="887855"/>
                  <a:pt x="9251926" y="885021"/>
                </a:cubicBezTo>
                <a:cubicBezTo>
                  <a:pt x="9276011" y="882188"/>
                  <a:pt x="9258381" y="883447"/>
                  <a:pt x="9263103" y="883447"/>
                </a:cubicBezTo>
                <a:lnTo>
                  <a:pt x="9264834" y="883447"/>
                </a:lnTo>
                <a:cubicBezTo>
                  <a:pt x="9267825" y="881873"/>
                  <a:pt x="9267825" y="875262"/>
                  <a:pt x="9266565" y="873530"/>
                </a:cubicBezTo>
                <a:lnTo>
                  <a:pt x="9265463" y="872585"/>
                </a:lnTo>
                <a:cubicBezTo>
                  <a:pt x="9177312" y="874002"/>
                  <a:pt x="9089474" y="878724"/>
                  <a:pt x="9001164" y="881086"/>
                </a:cubicBezTo>
                <a:cubicBezTo>
                  <a:pt x="8904984" y="883604"/>
                  <a:pt x="8807702" y="888957"/>
                  <a:pt x="8711521" y="887540"/>
                </a:cubicBezTo>
                <a:cubicBezTo>
                  <a:pt x="8606210" y="885493"/>
                  <a:pt x="8502159" y="885493"/>
                  <a:pt x="8396691" y="885493"/>
                </a:cubicBezTo>
                <a:cubicBezTo>
                  <a:pt x="8388191" y="885493"/>
                  <a:pt x="8380320" y="885493"/>
                  <a:pt x="8372449" y="885493"/>
                </a:cubicBezTo>
                <a:cubicBezTo>
                  <a:pt x="8286501" y="884549"/>
                  <a:pt x="8199922" y="882660"/>
                  <a:pt x="8113344" y="882660"/>
                </a:cubicBezTo>
                <a:cubicBezTo>
                  <a:pt x="8101382" y="882660"/>
                  <a:pt x="8090834" y="885336"/>
                  <a:pt x="8077926" y="885336"/>
                </a:cubicBezTo>
                <a:lnTo>
                  <a:pt x="8007907" y="887696"/>
                </a:lnTo>
                <a:lnTo>
                  <a:pt x="8207950" y="887696"/>
                </a:lnTo>
                <a:cubicBezTo>
                  <a:pt x="8272805" y="887066"/>
                  <a:pt x="8332780" y="885964"/>
                  <a:pt x="8395746" y="885964"/>
                </a:cubicBezTo>
                <a:cubicBezTo>
                  <a:pt x="8400783" y="885964"/>
                  <a:pt x="8403616" y="885964"/>
                  <a:pt x="8408969" y="885964"/>
                </a:cubicBezTo>
                <a:cubicBezTo>
                  <a:pt x="8414164" y="885807"/>
                  <a:pt x="8445647" y="885020"/>
                  <a:pt x="8437461" y="893362"/>
                </a:cubicBezTo>
                <a:cubicBezTo>
                  <a:pt x="8429275" y="901706"/>
                  <a:pt x="8419358" y="897770"/>
                  <a:pt x="8402358" y="897770"/>
                </a:cubicBezTo>
                <a:cubicBezTo>
                  <a:pt x="8305390" y="896668"/>
                  <a:pt x="8199921" y="895094"/>
                  <a:pt x="8100750" y="891789"/>
                </a:cubicBezTo>
                <a:lnTo>
                  <a:pt x="8093352" y="891789"/>
                </a:lnTo>
                <a:lnTo>
                  <a:pt x="7998903" y="888798"/>
                </a:lnTo>
                <a:lnTo>
                  <a:pt x="8006925" y="887697"/>
                </a:lnTo>
                <a:lnTo>
                  <a:pt x="7978755" y="887697"/>
                </a:lnTo>
                <a:cubicBezTo>
                  <a:pt x="7974504" y="887540"/>
                  <a:pt x="7973403" y="885179"/>
                  <a:pt x="7969153" y="885179"/>
                </a:cubicBezTo>
                <a:cubicBezTo>
                  <a:pt x="7965533" y="885052"/>
                  <a:pt x="7961928" y="885934"/>
                  <a:pt x="7958763" y="887697"/>
                </a:cubicBezTo>
                <a:cubicBezTo>
                  <a:pt x="7954198" y="890059"/>
                  <a:pt x="7941605" y="887382"/>
                  <a:pt x="7935623" y="888642"/>
                </a:cubicBezTo>
                <a:cubicBezTo>
                  <a:pt x="7934521" y="888642"/>
                  <a:pt x="7935781" y="888642"/>
                  <a:pt x="7934521" y="888642"/>
                </a:cubicBezTo>
                <a:cubicBezTo>
                  <a:pt x="7900898" y="876269"/>
                  <a:pt x="7864377" y="874081"/>
                  <a:pt x="7829526" y="882345"/>
                </a:cubicBezTo>
                <a:cubicBezTo>
                  <a:pt x="7820238" y="885179"/>
                  <a:pt x="7821340" y="887697"/>
                  <a:pt x="7820238" y="887697"/>
                </a:cubicBezTo>
                <a:cubicBezTo>
                  <a:pt x="7808905" y="894939"/>
                  <a:pt x="7801506" y="886595"/>
                  <a:pt x="7790487" y="889271"/>
                </a:cubicBezTo>
                <a:cubicBezTo>
                  <a:pt x="7780035" y="890609"/>
                  <a:pt x="7769456" y="890609"/>
                  <a:pt x="7759004" y="889271"/>
                </a:cubicBezTo>
                <a:cubicBezTo>
                  <a:pt x="7698872" y="889429"/>
                  <a:pt x="7641730" y="892577"/>
                  <a:pt x="7580496" y="894151"/>
                </a:cubicBezTo>
                <a:cubicBezTo>
                  <a:pt x="7559559" y="894624"/>
                  <a:pt x="7541142" y="892419"/>
                  <a:pt x="7515641" y="892419"/>
                </a:cubicBezTo>
                <a:cubicBezTo>
                  <a:pt x="7478176" y="891317"/>
                  <a:pt x="7409386" y="894466"/>
                  <a:pt x="7375227" y="896355"/>
                </a:cubicBezTo>
                <a:cubicBezTo>
                  <a:pt x="7362650" y="897173"/>
                  <a:pt x="7350025" y="897173"/>
                  <a:pt x="7337447" y="896355"/>
                </a:cubicBezTo>
                <a:lnTo>
                  <a:pt x="7333197" y="896355"/>
                </a:lnTo>
                <a:cubicBezTo>
                  <a:pt x="7331150" y="893364"/>
                  <a:pt x="7321391" y="896355"/>
                  <a:pt x="7319502" y="896355"/>
                </a:cubicBezTo>
                <a:cubicBezTo>
                  <a:pt x="7317613" y="896355"/>
                  <a:pt x="7317613" y="896355"/>
                  <a:pt x="7317613" y="896355"/>
                </a:cubicBezTo>
                <a:cubicBezTo>
                  <a:pt x="7302123" y="894702"/>
                  <a:pt x="7286492" y="895285"/>
                  <a:pt x="7271175" y="898086"/>
                </a:cubicBezTo>
                <a:cubicBezTo>
                  <a:pt x="7250240" y="904856"/>
                  <a:pt x="7208682" y="907374"/>
                  <a:pt x="7194672" y="900448"/>
                </a:cubicBezTo>
                <a:cubicBezTo>
                  <a:pt x="7180662" y="893521"/>
                  <a:pt x="7193412" y="898401"/>
                  <a:pt x="7190107" y="896985"/>
                </a:cubicBezTo>
                <a:cubicBezTo>
                  <a:pt x="7203235" y="892766"/>
                  <a:pt x="7217214" y="892010"/>
                  <a:pt x="7230720" y="894781"/>
                </a:cubicBezTo>
                <a:cubicBezTo>
                  <a:pt x="7232263" y="894907"/>
                  <a:pt x="7233789" y="895159"/>
                  <a:pt x="7235285" y="895568"/>
                </a:cubicBezTo>
                <a:lnTo>
                  <a:pt x="7236072" y="895568"/>
                </a:lnTo>
                <a:cubicBezTo>
                  <a:pt x="7240637" y="895804"/>
                  <a:pt x="7245202" y="895804"/>
                  <a:pt x="7249767" y="895568"/>
                </a:cubicBezTo>
                <a:cubicBezTo>
                  <a:pt x="7252600" y="895568"/>
                  <a:pt x="7250240" y="896355"/>
                  <a:pt x="7251656" y="895568"/>
                </a:cubicBezTo>
                <a:cubicBezTo>
                  <a:pt x="7256693" y="893521"/>
                  <a:pt x="7260786" y="895568"/>
                  <a:pt x="7267397" y="895568"/>
                </a:cubicBezTo>
                <a:cubicBezTo>
                  <a:pt x="7281675" y="893490"/>
                  <a:pt x="7296158" y="893065"/>
                  <a:pt x="7310529" y="894308"/>
                </a:cubicBezTo>
                <a:lnTo>
                  <a:pt x="7313362" y="894308"/>
                </a:lnTo>
                <a:cubicBezTo>
                  <a:pt x="7329104" y="892892"/>
                  <a:pt x="7344845" y="892892"/>
                  <a:pt x="7360587" y="892892"/>
                </a:cubicBezTo>
                <a:lnTo>
                  <a:pt x="7360587" y="890373"/>
                </a:lnTo>
                <a:cubicBezTo>
                  <a:pt x="7379524" y="885745"/>
                  <a:pt x="7399154" y="884565"/>
                  <a:pt x="7418516" y="886910"/>
                </a:cubicBezTo>
                <a:cubicBezTo>
                  <a:pt x="7432054" y="891948"/>
                  <a:pt x="7449999" y="883919"/>
                  <a:pt x="7463537" y="886910"/>
                </a:cubicBezTo>
                <a:cubicBezTo>
                  <a:pt x="7440758" y="883101"/>
                  <a:pt x="7417619" y="881999"/>
                  <a:pt x="7394589" y="883604"/>
                </a:cubicBezTo>
                <a:cubicBezTo>
                  <a:pt x="7364208" y="884864"/>
                  <a:pt x="7309427" y="884864"/>
                  <a:pt x="7288019" y="884864"/>
                </a:cubicBezTo>
                <a:cubicBezTo>
                  <a:pt x="7253545" y="885808"/>
                  <a:pt x="7219229" y="885808"/>
                  <a:pt x="7185070" y="885808"/>
                </a:cubicBezTo>
                <a:cubicBezTo>
                  <a:pt x="7180945" y="886280"/>
                  <a:pt x="7176774" y="886280"/>
                  <a:pt x="7172634" y="885808"/>
                </a:cubicBezTo>
                <a:cubicBezTo>
                  <a:pt x="7151131" y="890373"/>
                  <a:pt x="7129077" y="891853"/>
                  <a:pt x="7107149" y="890215"/>
                </a:cubicBezTo>
                <a:lnTo>
                  <a:pt x="7101010" y="891633"/>
                </a:lnTo>
                <a:lnTo>
                  <a:pt x="7100696" y="891633"/>
                </a:lnTo>
                <a:cubicBezTo>
                  <a:pt x="7086466" y="893616"/>
                  <a:pt x="7072061" y="894183"/>
                  <a:pt x="7057721" y="893364"/>
                </a:cubicBezTo>
                <a:cubicBezTo>
                  <a:pt x="7039886" y="893726"/>
                  <a:pt x="7022098" y="895474"/>
                  <a:pt x="7004514" y="898559"/>
                </a:cubicBezTo>
                <a:cubicBezTo>
                  <a:pt x="6994393" y="900337"/>
                  <a:pt x="6984098" y="901030"/>
                  <a:pt x="6973819" y="900605"/>
                </a:cubicBezTo>
                <a:cubicBezTo>
                  <a:pt x="6928798" y="901550"/>
                  <a:pt x="6885195" y="902494"/>
                  <a:pt x="6840489" y="904698"/>
                </a:cubicBezTo>
                <a:cubicBezTo>
                  <a:pt x="6823204" y="900778"/>
                  <a:pt x="6805464" y="899126"/>
                  <a:pt x="6787755" y="899818"/>
                </a:cubicBezTo>
                <a:cubicBezTo>
                  <a:pt x="6794226" y="898134"/>
                  <a:pt x="6800898" y="897378"/>
                  <a:pt x="6807589" y="897614"/>
                </a:cubicBezTo>
                <a:cubicBezTo>
                  <a:pt x="6803181" y="895678"/>
                  <a:pt x="6798600" y="894199"/>
                  <a:pt x="6793893" y="893206"/>
                </a:cubicBezTo>
                <a:lnTo>
                  <a:pt x="6781458" y="893206"/>
                </a:lnTo>
                <a:cubicBezTo>
                  <a:pt x="6773666" y="895615"/>
                  <a:pt x="6765529" y="896732"/>
                  <a:pt x="6757374" y="896512"/>
                </a:cubicBezTo>
                <a:cubicBezTo>
                  <a:pt x="6760081" y="895804"/>
                  <a:pt x="6762632" y="894639"/>
                  <a:pt x="6764931" y="893050"/>
                </a:cubicBezTo>
                <a:lnTo>
                  <a:pt x="6676305" y="891790"/>
                </a:lnTo>
                <a:lnTo>
                  <a:pt x="6658676" y="891790"/>
                </a:lnTo>
                <a:cubicBezTo>
                  <a:pt x="6639029" y="897898"/>
                  <a:pt x="6618219" y="899346"/>
                  <a:pt x="6597914" y="896041"/>
                </a:cubicBezTo>
                <a:cubicBezTo>
                  <a:pt x="6617542" y="897410"/>
                  <a:pt x="6637250" y="895977"/>
                  <a:pt x="6656472" y="891790"/>
                </a:cubicBezTo>
                <a:cubicBezTo>
                  <a:pt x="6625618" y="892577"/>
                  <a:pt x="6595236" y="892577"/>
                  <a:pt x="6565328" y="892577"/>
                </a:cubicBezTo>
                <a:cubicBezTo>
                  <a:pt x="6565170" y="895568"/>
                  <a:pt x="6558401" y="897299"/>
                  <a:pt x="6551160" y="897299"/>
                </a:cubicBezTo>
                <a:cubicBezTo>
                  <a:pt x="6543921" y="897299"/>
                  <a:pt x="6532585" y="900920"/>
                  <a:pt x="6524873" y="896355"/>
                </a:cubicBezTo>
                <a:cubicBezTo>
                  <a:pt x="6520780" y="893994"/>
                  <a:pt x="6523298" y="892419"/>
                  <a:pt x="6527548" y="891475"/>
                </a:cubicBezTo>
                <a:cubicBezTo>
                  <a:pt x="6502992" y="890846"/>
                  <a:pt x="6478434" y="889901"/>
                  <a:pt x="6453878" y="888799"/>
                </a:cubicBezTo>
                <a:cubicBezTo>
                  <a:pt x="6442072" y="888799"/>
                  <a:pt x="6430109" y="888799"/>
                  <a:pt x="6418144" y="888799"/>
                </a:cubicBezTo>
                <a:lnTo>
                  <a:pt x="6395792" y="890373"/>
                </a:lnTo>
                <a:cubicBezTo>
                  <a:pt x="6395320" y="890074"/>
                  <a:pt x="6394926" y="889633"/>
                  <a:pt x="6394690" y="889114"/>
                </a:cubicBezTo>
                <a:cubicBezTo>
                  <a:pt x="6381311" y="889271"/>
                  <a:pt x="6368087" y="889114"/>
                  <a:pt x="6355336" y="888170"/>
                </a:cubicBezTo>
                <a:cubicBezTo>
                  <a:pt x="6362058" y="890059"/>
                  <a:pt x="6368890" y="891538"/>
                  <a:pt x="6375800" y="892577"/>
                </a:cubicBezTo>
                <a:cubicBezTo>
                  <a:pt x="6362262" y="893837"/>
                  <a:pt x="6348568" y="894939"/>
                  <a:pt x="6335030" y="894939"/>
                </a:cubicBezTo>
                <a:cubicBezTo>
                  <a:pt x="6338809" y="892577"/>
                  <a:pt x="6342272" y="890531"/>
                  <a:pt x="6343216" y="887068"/>
                </a:cubicBezTo>
                <a:lnTo>
                  <a:pt x="6334400" y="885808"/>
                </a:lnTo>
                <a:cubicBezTo>
                  <a:pt x="6316140" y="886438"/>
                  <a:pt x="6297566" y="884864"/>
                  <a:pt x="6280093" y="884864"/>
                </a:cubicBezTo>
                <a:lnTo>
                  <a:pt x="6279149" y="884864"/>
                </a:lnTo>
                <a:lnTo>
                  <a:pt x="6281194" y="887540"/>
                </a:lnTo>
                <a:lnTo>
                  <a:pt x="6278518" y="887540"/>
                </a:lnTo>
                <a:cubicBezTo>
                  <a:pt x="6279998" y="889192"/>
                  <a:pt x="6281823" y="890483"/>
                  <a:pt x="6283870" y="891317"/>
                </a:cubicBezTo>
                <a:cubicBezTo>
                  <a:pt x="6261202" y="887697"/>
                  <a:pt x="6241054" y="882502"/>
                  <a:pt x="6223108" y="895883"/>
                </a:cubicBezTo>
                <a:cubicBezTo>
                  <a:pt x="6178402" y="899976"/>
                  <a:pt x="6134326" y="906745"/>
                  <a:pt x="6089777" y="910523"/>
                </a:cubicBezTo>
                <a:cubicBezTo>
                  <a:pt x="6097650" y="906430"/>
                  <a:pt x="6086316" y="904698"/>
                  <a:pt x="6079390" y="905170"/>
                </a:cubicBezTo>
                <a:cubicBezTo>
                  <a:pt x="6072463" y="905643"/>
                  <a:pt x="6063647" y="912254"/>
                  <a:pt x="6055303" y="912254"/>
                </a:cubicBezTo>
                <a:cubicBezTo>
                  <a:pt x="6039404" y="912254"/>
                  <a:pt x="6021146" y="910050"/>
                  <a:pt x="6005403" y="911152"/>
                </a:cubicBezTo>
                <a:cubicBezTo>
                  <a:pt x="6005247" y="909578"/>
                  <a:pt x="6006349" y="904226"/>
                  <a:pt x="6001469" y="904226"/>
                </a:cubicBezTo>
                <a:cubicBezTo>
                  <a:pt x="5985098" y="906587"/>
                  <a:pt x="5967152" y="911309"/>
                  <a:pt x="5949994" y="913671"/>
                </a:cubicBezTo>
                <a:cubicBezTo>
                  <a:pt x="5939447" y="904856"/>
                  <a:pt x="5926854" y="909736"/>
                  <a:pt x="5913472" y="909736"/>
                </a:cubicBezTo>
                <a:cubicBezTo>
                  <a:pt x="5905445" y="909892"/>
                  <a:pt x="5898362" y="905800"/>
                  <a:pt x="5889704" y="906587"/>
                </a:cubicBezTo>
                <a:cubicBezTo>
                  <a:pt x="5889704" y="897142"/>
                  <a:pt x="5889704" y="887697"/>
                  <a:pt x="5889704" y="878567"/>
                </a:cubicBezTo>
                <a:cubicBezTo>
                  <a:pt x="5873271" y="880519"/>
                  <a:pt x="5856962" y="883510"/>
                  <a:pt x="5840906" y="887540"/>
                </a:cubicBezTo>
                <a:cubicBezTo>
                  <a:pt x="5833507" y="888799"/>
                  <a:pt x="5834451" y="881558"/>
                  <a:pt x="5836340" y="878882"/>
                </a:cubicBezTo>
                <a:cubicBezTo>
                  <a:pt x="5854128" y="877465"/>
                  <a:pt x="5871917" y="876049"/>
                  <a:pt x="5889704" y="876049"/>
                </a:cubicBezTo>
                <a:cubicBezTo>
                  <a:pt x="5889704" y="872585"/>
                  <a:pt x="5889704" y="868965"/>
                  <a:pt x="5889704" y="865345"/>
                </a:cubicBezTo>
                <a:cubicBezTo>
                  <a:pt x="5866722" y="866289"/>
                  <a:pt x="5842953" y="867076"/>
                  <a:pt x="5819497" y="868650"/>
                </a:cubicBezTo>
                <a:cubicBezTo>
                  <a:pt x="5800135" y="869909"/>
                  <a:pt x="5778096" y="871326"/>
                  <a:pt x="5767707" y="864243"/>
                </a:cubicBezTo>
                <a:lnTo>
                  <a:pt x="5822330" y="861252"/>
                </a:lnTo>
                <a:lnTo>
                  <a:pt x="5809579" y="861252"/>
                </a:lnTo>
                <a:cubicBezTo>
                  <a:pt x="5786125" y="861567"/>
                  <a:pt x="5770227" y="862983"/>
                  <a:pt x="5748661" y="862983"/>
                </a:cubicBezTo>
                <a:cubicBezTo>
                  <a:pt x="5739294" y="861881"/>
                  <a:pt x="5729848" y="861881"/>
                  <a:pt x="5720484" y="862983"/>
                </a:cubicBezTo>
                <a:cubicBezTo>
                  <a:pt x="5711494" y="865959"/>
                  <a:pt x="5701767" y="865959"/>
                  <a:pt x="5692778" y="862983"/>
                </a:cubicBezTo>
                <a:cubicBezTo>
                  <a:pt x="5678077" y="857379"/>
                  <a:pt x="5661641" y="858591"/>
                  <a:pt x="5647915" y="866289"/>
                </a:cubicBezTo>
                <a:cubicBezTo>
                  <a:pt x="5636709" y="870523"/>
                  <a:pt x="5624334" y="870523"/>
                  <a:pt x="5613128" y="866289"/>
                </a:cubicBezTo>
                <a:cubicBezTo>
                  <a:pt x="5598312" y="863141"/>
                  <a:pt x="5583344" y="860874"/>
                  <a:pt x="5568264" y="859520"/>
                </a:cubicBezTo>
                <a:cubicBezTo>
                  <a:pt x="5566532" y="859363"/>
                  <a:pt x="5567633" y="862196"/>
                  <a:pt x="5565430" y="862039"/>
                </a:cubicBezTo>
                <a:cubicBezTo>
                  <a:pt x="5563226" y="861881"/>
                  <a:pt x="5560866" y="859677"/>
                  <a:pt x="5557875" y="858732"/>
                </a:cubicBezTo>
                <a:cubicBezTo>
                  <a:pt x="5554882" y="857788"/>
                  <a:pt x="5548900" y="857788"/>
                  <a:pt x="5543706" y="857788"/>
                </a:cubicBezTo>
                <a:cubicBezTo>
                  <a:pt x="5562754" y="868020"/>
                  <a:pt x="5607302" y="866289"/>
                  <a:pt x="5625720" y="876836"/>
                </a:cubicBezTo>
                <a:cubicBezTo>
                  <a:pt x="5606200" y="885651"/>
                  <a:pt x="5584164" y="882345"/>
                  <a:pt x="5562754" y="883289"/>
                </a:cubicBezTo>
                <a:lnTo>
                  <a:pt x="5536152" y="883289"/>
                </a:lnTo>
                <a:cubicBezTo>
                  <a:pt x="5524973" y="878409"/>
                  <a:pt x="5538197" y="869122"/>
                  <a:pt x="5521669" y="864872"/>
                </a:cubicBezTo>
                <a:cubicBezTo>
                  <a:pt x="5517735" y="863927"/>
                  <a:pt x="5519150" y="861567"/>
                  <a:pt x="5523242" y="859677"/>
                </a:cubicBezTo>
                <a:lnTo>
                  <a:pt x="5518363" y="859677"/>
                </a:lnTo>
                <a:cubicBezTo>
                  <a:pt x="5516315" y="859520"/>
                  <a:pt x="5524973" y="857001"/>
                  <a:pt x="5522928" y="857001"/>
                </a:cubicBezTo>
                <a:cubicBezTo>
                  <a:pt x="5514271" y="857946"/>
                  <a:pt x="5502621" y="856687"/>
                  <a:pt x="5492389" y="857946"/>
                </a:cubicBezTo>
                <a:cubicBezTo>
                  <a:pt x="5473971" y="860150"/>
                  <a:pt x="5455240" y="862039"/>
                  <a:pt x="5436348" y="862039"/>
                </a:cubicBezTo>
                <a:cubicBezTo>
                  <a:pt x="5436193" y="863298"/>
                  <a:pt x="5432256" y="866131"/>
                  <a:pt x="5428951" y="866131"/>
                </a:cubicBezTo>
                <a:cubicBezTo>
                  <a:pt x="5425191" y="866572"/>
                  <a:pt x="5421379" y="866572"/>
                  <a:pt x="5417616" y="866131"/>
                </a:cubicBezTo>
                <a:lnTo>
                  <a:pt x="5422970" y="863298"/>
                </a:lnTo>
                <a:lnTo>
                  <a:pt x="5398416" y="863298"/>
                </a:lnTo>
                <a:cubicBezTo>
                  <a:pt x="5319485" y="862495"/>
                  <a:pt x="5240605" y="867013"/>
                  <a:pt x="5162290" y="876836"/>
                </a:cubicBezTo>
                <a:cubicBezTo>
                  <a:pt x="5196922" y="876836"/>
                  <a:pt x="5231081" y="877938"/>
                  <a:pt x="5266499" y="876836"/>
                </a:cubicBezTo>
                <a:cubicBezTo>
                  <a:pt x="5292158" y="876049"/>
                  <a:pt x="5316084" y="875891"/>
                  <a:pt x="5321751" y="886438"/>
                </a:cubicBezTo>
                <a:cubicBezTo>
                  <a:pt x="5298138" y="887697"/>
                  <a:pt x="5271851" y="895095"/>
                  <a:pt x="5253591" y="886438"/>
                </a:cubicBezTo>
                <a:cubicBezTo>
                  <a:pt x="5240856" y="882203"/>
                  <a:pt x="5227209" y="881448"/>
                  <a:pt x="5214079" y="884235"/>
                </a:cubicBezTo>
                <a:cubicBezTo>
                  <a:pt x="5167676" y="890247"/>
                  <a:pt x="5120763" y="891302"/>
                  <a:pt x="5074137" y="887382"/>
                </a:cubicBezTo>
                <a:cubicBezTo>
                  <a:pt x="5054933" y="887382"/>
                  <a:pt x="5035572" y="887382"/>
                  <a:pt x="5017155" y="887382"/>
                </a:cubicBezTo>
                <a:lnTo>
                  <a:pt x="4919400" y="885651"/>
                </a:lnTo>
                <a:cubicBezTo>
                  <a:pt x="4903659" y="885651"/>
                  <a:pt x="4887915" y="885651"/>
                  <a:pt x="4872174" y="885651"/>
                </a:cubicBezTo>
                <a:lnTo>
                  <a:pt x="4862258" y="885651"/>
                </a:lnTo>
                <a:cubicBezTo>
                  <a:pt x="4841163" y="885651"/>
                  <a:pt x="4821960" y="885179"/>
                  <a:pt x="4803227" y="884235"/>
                </a:cubicBezTo>
                <a:cubicBezTo>
                  <a:pt x="4767651" y="883447"/>
                  <a:pt x="4732075" y="882502"/>
                  <a:pt x="4695714" y="882502"/>
                </a:cubicBezTo>
                <a:lnTo>
                  <a:pt x="4666906" y="882502"/>
                </a:lnTo>
                <a:cubicBezTo>
                  <a:pt x="4668324" y="883919"/>
                  <a:pt x="4667378" y="884706"/>
                  <a:pt x="4655259" y="883919"/>
                </a:cubicBezTo>
                <a:cubicBezTo>
                  <a:pt x="4651954" y="883604"/>
                  <a:pt x="4648017" y="883133"/>
                  <a:pt x="4643923" y="882345"/>
                </a:cubicBezTo>
                <a:cubicBezTo>
                  <a:pt x="4565215" y="882345"/>
                  <a:pt x="4487766" y="880456"/>
                  <a:pt x="4407802" y="882345"/>
                </a:cubicBezTo>
                <a:cubicBezTo>
                  <a:pt x="4397522" y="883337"/>
                  <a:pt x="4387165" y="881653"/>
                  <a:pt x="4377733" y="877465"/>
                </a:cubicBezTo>
                <a:lnTo>
                  <a:pt x="4386864" y="877465"/>
                </a:lnTo>
                <a:cubicBezTo>
                  <a:pt x="4367976" y="875009"/>
                  <a:pt x="4348880" y="874427"/>
                  <a:pt x="4329882" y="875734"/>
                </a:cubicBezTo>
                <a:cubicBezTo>
                  <a:pt x="4327046" y="876049"/>
                  <a:pt x="4326732" y="879826"/>
                  <a:pt x="4324055" y="879826"/>
                </a:cubicBezTo>
                <a:cubicBezTo>
                  <a:pt x="4321381" y="879826"/>
                  <a:pt x="4321853" y="876678"/>
                  <a:pt x="4318233" y="876678"/>
                </a:cubicBezTo>
                <a:cubicBezTo>
                  <a:pt x="4313589" y="876820"/>
                  <a:pt x="4308962" y="877292"/>
                  <a:pt x="4304381" y="878095"/>
                </a:cubicBezTo>
                <a:cubicBezTo>
                  <a:pt x="4274535" y="881526"/>
                  <a:pt x="4244529" y="883368"/>
                  <a:pt x="4214495" y="883604"/>
                </a:cubicBezTo>
                <a:cubicBezTo>
                  <a:pt x="4223625" y="887855"/>
                  <a:pt x="4228820" y="891633"/>
                  <a:pt x="4225987" y="899346"/>
                </a:cubicBezTo>
                <a:cubicBezTo>
                  <a:pt x="4219218" y="895095"/>
                  <a:pt x="4216701" y="885966"/>
                  <a:pt x="4208986" y="883604"/>
                </a:cubicBezTo>
                <a:cubicBezTo>
                  <a:pt x="4199038" y="881448"/>
                  <a:pt x="4188932" y="880125"/>
                  <a:pt x="4178762" y="879669"/>
                </a:cubicBezTo>
                <a:cubicBezTo>
                  <a:pt x="4150426" y="878488"/>
                  <a:pt x="4122045" y="878961"/>
                  <a:pt x="4093758" y="881086"/>
                </a:cubicBezTo>
                <a:cubicBezTo>
                  <a:pt x="4066210" y="880771"/>
                  <a:pt x="4050468" y="871956"/>
                  <a:pt x="4018985" y="873058"/>
                </a:cubicBezTo>
                <a:cubicBezTo>
                  <a:pt x="3976798" y="874632"/>
                  <a:pt x="3925166" y="875891"/>
                  <a:pt x="3880618" y="880142"/>
                </a:cubicBezTo>
                <a:cubicBezTo>
                  <a:pt x="3868938" y="881668"/>
                  <a:pt x="3857115" y="882093"/>
                  <a:pt x="3845356" y="881400"/>
                </a:cubicBezTo>
                <a:cubicBezTo>
                  <a:pt x="3798242" y="877292"/>
                  <a:pt x="3750956" y="875718"/>
                  <a:pt x="3703683" y="876678"/>
                </a:cubicBezTo>
                <a:cubicBezTo>
                  <a:pt x="3691594" y="876253"/>
                  <a:pt x="3679504" y="876678"/>
                  <a:pt x="3667478" y="877938"/>
                </a:cubicBezTo>
                <a:cubicBezTo>
                  <a:pt x="3587102" y="888075"/>
                  <a:pt x="3506033" y="891869"/>
                  <a:pt x="3425059" y="889271"/>
                </a:cubicBezTo>
                <a:cubicBezTo>
                  <a:pt x="3396724" y="889271"/>
                  <a:pt x="3370279" y="889271"/>
                  <a:pt x="3340842" y="889271"/>
                </a:cubicBezTo>
                <a:cubicBezTo>
                  <a:pt x="3310036" y="889145"/>
                  <a:pt x="3279356" y="893002"/>
                  <a:pt x="3249542" y="900763"/>
                </a:cubicBezTo>
                <a:cubicBezTo>
                  <a:pt x="3215335" y="910601"/>
                  <a:pt x="3179429" y="912962"/>
                  <a:pt x="3144231" y="907689"/>
                </a:cubicBezTo>
                <a:cubicBezTo>
                  <a:pt x="3137934" y="907059"/>
                  <a:pt x="3124397" y="905170"/>
                  <a:pt x="3121091" y="908791"/>
                </a:cubicBezTo>
                <a:cubicBezTo>
                  <a:pt x="3107868" y="923116"/>
                  <a:pt x="3079848" y="919338"/>
                  <a:pt x="3063320" y="917921"/>
                </a:cubicBezTo>
                <a:cubicBezTo>
                  <a:pt x="3039109" y="917464"/>
                  <a:pt x="3015182" y="912727"/>
                  <a:pt x="2992640" y="903911"/>
                </a:cubicBezTo>
                <a:cubicBezTo>
                  <a:pt x="2979103" y="897614"/>
                  <a:pt x="2988705" y="893050"/>
                  <a:pt x="3000196" y="890215"/>
                </a:cubicBezTo>
                <a:cubicBezTo>
                  <a:pt x="3014915" y="888012"/>
                  <a:pt x="3029869" y="888012"/>
                  <a:pt x="3044588" y="890215"/>
                </a:cubicBezTo>
                <a:cubicBezTo>
                  <a:pt x="3046476" y="890215"/>
                  <a:pt x="3046476" y="890215"/>
                  <a:pt x="3047736" y="890215"/>
                </a:cubicBezTo>
                <a:cubicBezTo>
                  <a:pt x="3050569" y="883762"/>
                  <a:pt x="3077330" y="887068"/>
                  <a:pt x="3089451" y="883762"/>
                </a:cubicBezTo>
                <a:cubicBezTo>
                  <a:pt x="3101572" y="880456"/>
                  <a:pt x="3079061" y="879197"/>
                  <a:pt x="3075441" y="879197"/>
                </a:cubicBezTo>
                <a:cubicBezTo>
                  <a:pt x="3071820" y="879197"/>
                  <a:pt x="3063635" y="877465"/>
                  <a:pt x="3064579" y="874789"/>
                </a:cubicBezTo>
                <a:cubicBezTo>
                  <a:pt x="3067098" y="868020"/>
                  <a:pt x="3078904" y="867076"/>
                  <a:pt x="3088664" y="868020"/>
                </a:cubicBezTo>
                <a:cubicBezTo>
                  <a:pt x="3098423" y="868965"/>
                  <a:pt x="3114165" y="869909"/>
                  <a:pt x="3122193" y="868965"/>
                </a:cubicBezTo>
                <a:cubicBezTo>
                  <a:pt x="3130221" y="868020"/>
                  <a:pt x="3129434" y="863612"/>
                  <a:pt x="3124239" y="863612"/>
                </a:cubicBezTo>
                <a:cubicBezTo>
                  <a:pt x="3142814" y="863927"/>
                  <a:pt x="3162019" y="865345"/>
                  <a:pt x="3180751" y="865345"/>
                </a:cubicBezTo>
                <a:cubicBezTo>
                  <a:pt x="3169103" y="863770"/>
                  <a:pt x="3157139" y="862511"/>
                  <a:pt x="3145175" y="862511"/>
                </a:cubicBezTo>
                <a:cubicBezTo>
                  <a:pt x="3156352" y="860544"/>
                  <a:pt x="3167749" y="860228"/>
                  <a:pt x="3179020" y="861567"/>
                </a:cubicBezTo>
                <a:cubicBezTo>
                  <a:pt x="3151598" y="858229"/>
                  <a:pt x="3124003" y="856387"/>
                  <a:pt x="3096377" y="856057"/>
                </a:cubicBezTo>
                <a:cubicBezTo>
                  <a:pt x="3106452" y="855585"/>
                  <a:pt x="3116369" y="854797"/>
                  <a:pt x="3126601" y="854797"/>
                </a:cubicBezTo>
                <a:cubicBezTo>
                  <a:pt x="3115581" y="854325"/>
                  <a:pt x="3124082" y="848501"/>
                  <a:pt x="3126601" y="846770"/>
                </a:cubicBezTo>
                <a:lnTo>
                  <a:pt x="3127860" y="846770"/>
                </a:lnTo>
                <a:cubicBezTo>
                  <a:pt x="3122523" y="846344"/>
                  <a:pt x="3117234" y="845353"/>
                  <a:pt x="3112118" y="843779"/>
                </a:cubicBezTo>
                <a:lnTo>
                  <a:pt x="3111017" y="843779"/>
                </a:lnTo>
                <a:lnTo>
                  <a:pt x="3110072" y="843779"/>
                </a:lnTo>
                <a:lnTo>
                  <a:pt x="3098109" y="843779"/>
                </a:lnTo>
                <a:lnTo>
                  <a:pt x="3096692" y="843779"/>
                </a:lnTo>
                <a:cubicBezTo>
                  <a:pt x="3087011" y="847179"/>
                  <a:pt x="3076464" y="847179"/>
                  <a:pt x="3066783" y="843779"/>
                </a:cubicBezTo>
                <a:lnTo>
                  <a:pt x="3064422" y="843779"/>
                </a:lnTo>
                <a:cubicBezTo>
                  <a:pt x="3049955" y="846911"/>
                  <a:pt x="3034969" y="846911"/>
                  <a:pt x="3020503" y="843779"/>
                </a:cubicBezTo>
                <a:lnTo>
                  <a:pt x="3017355" y="843779"/>
                </a:lnTo>
                <a:cubicBezTo>
                  <a:pt x="3001850" y="843747"/>
                  <a:pt x="2986454" y="841307"/>
                  <a:pt x="2971704" y="836537"/>
                </a:cubicBezTo>
                <a:cubicBezTo>
                  <a:pt x="2970760" y="835908"/>
                  <a:pt x="2970917" y="833075"/>
                  <a:pt x="2969500" y="833075"/>
                </a:cubicBezTo>
                <a:cubicBezTo>
                  <a:pt x="2968084" y="833075"/>
                  <a:pt x="2969973" y="834019"/>
                  <a:pt x="2968084" y="833075"/>
                </a:cubicBezTo>
                <a:cubicBezTo>
                  <a:pt x="2966195" y="832129"/>
                  <a:pt x="2963046" y="825361"/>
                  <a:pt x="2958167" y="825361"/>
                </a:cubicBezTo>
                <a:lnTo>
                  <a:pt x="3012632" y="825361"/>
                </a:lnTo>
                <a:cubicBezTo>
                  <a:pt x="3029381" y="824983"/>
                  <a:pt x="3046130" y="826038"/>
                  <a:pt x="3062690" y="828509"/>
                </a:cubicBezTo>
                <a:lnTo>
                  <a:pt x="3063477" y="828509"/>
                </a:lnTo>
                <a:lnTo>
                  <a:pt x="3077015" y="828509"/>
                </a:lnTo>
                <a:cubicBezTo>
                  <a:pt x="3114008" y="827722"/>
                  <a:pt x="3151944" y="829454"/>
                  <a:pt x="3189409" y="829454"/>
                </a:cubicBezTo>
                <a:cubicBezTo>
                  <a:pt x="3179335" y="827250"/>
                  <a:pt x="3172723" y="820481"/>
                  <a:pt x="3162334" y="818592"/>
                </a:cubicBezTo>
                <a:cubicBezTo>
                  <a:pt x="3146986" y="817490"/>
                  <a:pt x="3131559" y="817490"/>
                  <a:pt x="3116211" y="818592"/>
                </a:cubicBezTo>
                <a:cubicBezTo>
                  <a:pt x="3104247" y="818434"/>
                  <a:pt x="3077645" y="817963"/>
                  <a:pt x="3073867" y="825833"/>
                </a:cubicBezTo>
                <a:lnTo>
                  <a:pt x="2954861" y="823944"/>
                </a:lnTo>
                <a:cubicBezTo>
                  <a:pt x="2956435" y="823787"/>
                  <a:pt x="2956907" y="825361"/>
                  <a:pt x="2958167" y="825361"/>
                </a:cubicBezTo>
                <a:cubicBezTo>
                  <a:pt x="2930777" y="824574"/>
                  <a:pt x="2902127" y="824731"/>
                  <a:pt x="2874579" y="823629"/>
                </a:cubicBezTo>
                <a:lnTo>
                  <a:pt x="2884339" y="822213"/>
                </a:lnTo>
                <a:lnTo>
                  <a:pt x="2607132" y="815287"/>
                </a:lnTo>
                <a:cubicBezTo>
                  <a:pt x="2605243" y="814027"/>
                  <a:pt x="2609493" y="807888"/>
                  <a:pt x="2606187" y="807888"/>
                </a:cubicBezTo>
                <a:cubicBezTo>
                  <a:pt x="2597010" y="807242"/>
                  <a:pt x="2587817" y="807242"/>
                  <a:pt x="2578640" y="807888"/>
                </a:cubicBezTo>
                <a:cubicBezTo>
                  <a:pt x="2451134" y="808517"/>
                  <a:pt x="2322526" y="810407"/>
                  <a:pt x="2195334" y="812138"/>
                </a:cubicBezTo>
                <a:cubicBezTo>
                  <a:pt x="2211391" y="821425"/>
                  <a:pt x="2244291" y="815916"/>
                  <a:pt x="2260032" y="817333"/>
                </a:cubicBezTo>
                <a:cubicBezTo>
                  <a:pt x="2286320" y="819536"/>
                  <a:pt x="2294821" y="823629"/>
                  <a:pt x="2267431" y="830871"/>
                </a:cubicBezTo>
                <a:cubicBezTo>
                  <a:pt x="2261102" y="832082"/>
                  <a:pt x="2254664" y="832665"/>
                  <a:pt x="2248226" y="832602"/>
                </a:cubicBezTo>
                <a:cubicBezTo>
                  <a:pt x="2229368" y="832052"/>
                  <a:pt x="2210525" y="834333"/>
                  <a:pt x="2192344" y="839371"/>
                </a:cubicBezTo>
                <a:cubicBezTo>
                  <a:pt x="2178963" y="845982"/>
                  <a:pt x="2180380" y="845982"/>
                  <a:pt x="2158342" y="845982"/>
                </a:cubicBezTo>
                <a:cubicBezTo>
                  <a:pt x="2129031" y="844566"/>
                  <a:pt x="2099642" y="846628"/>
                  <a:pt x="2070819" y="852121"/>
                </a:cubicBezTo>
                <a:cubicBezTo>
                  <a:pt x="2062067" y="851665"/>
                  <a:pt x="2053425" y="849965"/>
                  <a:pt x="2045161" y="847084"/>
                </a:cubicBezTo>
                <a:cubicBezTo>
                  <a:pt x="2008027" y="849493"/>
                  <a:pt x="1970751" y="848910"/>
                  <a:pt x="1933711" y="845353"/>
                </a:cubicBezTo>
                <a:cubicBezTo>
                  <a:pt x="1893570" y="842047"/>
                  <a:pt x="1939063" y="849130"/>
                  <a:pt x="1913877" y="850705"/>
                </a:cubicBezTo>
                <a:cubicBezTo>
                  <a:pt x="1897821" y="851492"/>
                  <a:pt x="1873264" y="851492"/>
                  <a:pt x="1854217" y="851492"/>
                </a:cubicBezTo>
                <a:cubicBezTo>
                  <a:pt x="1837232" y="853901"/>
                  <a:pt x="1819932" y="851224"/>
                  <a:pt x="1804474" y="843779"/>
                </a:cubicBezTo>
                <a:cubicBezTo>
                  <a:pt x="1794241" y="837955"/>
                  <a:pt x="1760869" y="842519"/>
                  <a:pt x="1751267" y="843779"/>
                </a:cubicBezTo>
                <a:cubicBezTo>
                  <a:pt x="1741665" y="845037"/>
                  <a:pt x="1749536" y="843779"/>
                  <a:pt x="1747332" y="843779"/>
                </a:cubicBezTo>
                <a:lnTo>
                  <a:pt x="1744971" y="843779"/>
                </a:lnTo>
                <a:cubicBezTo>
                  <a:pt x="1726380" y="849194"/>
                  <a:pt x="1706703" y="849729"/>
                  <a:pt x="1687829" y="845353"/>
                </a:cubicBezTo>
                <a:cubicBezTo>
                  <a:pt x="1686413" y="845353"/>
                  <a:pt x="1670671" y="845353"/>
                  <a:pt x="1670671" y="845353"/>
                </a:cubicBezTo>
                <a:cubicBezTo>
                  <a:pt x="1646303" y="845668"/>
                  <a:pt x="1622014" y="848202"/>
                  <a:pt x="1598103" y="852908"/>
                </a:cubicBezTo>
                <a:cubicBezTo>
                  <a:pt x="1592436" y="854483"/>
                  <a:pt x="1592436" y="855899"/>
                  <a:pt x="1592436" y="855899"/>
                </a:cubicBezTo>
                <a:cubicBezTo>
                  <a:pt x="1593380" y="855899"/>
                  <a:pt x="1591334" y="855899"/>
                  <a:pt x="1591334" y="855899"/>
                </a:cubicBezTo>
                <a:cubicBezTo>
                  <a:pt x="1572444" y="867076"/>
                  <a:pt x="1552452" y="858418"/>
                  <a:pt x="1532146" y="856844"/>
                </a:cubicBezTo>
                <a:cubicBezTo>
                  <a:pt x="1511840" y="855270"/>
                  <a:pt x="1477051" y="857788"/>
                  <a:pt x="1461309" y="856844"/>
                </a:cubicBezTo>
                <a:cubicBezTo>
                  <a:pt x="1458743" y="856624"/>
                  <a:pt x="1456162" y="856624"/>
                  <a:pt x="1453596" y="856844"/>
                </a:cubicBezTo>
                <a:cubicBezTo>
                  <a:pt x="1448275" y="852090"/>
                  <a:pt x="1442592" y="847777"/>
                  <a:pt x="1436595" y="843935"/>
                </a:cubicBezTo>
                <a:lnTo>
                  <a:pt x="1434234" y="842834"/>
                </a:lnTo>
                <a:lnTo>
                  <a:pt x="1433447" y="842834"/>
                </a:lnTo>
                <a:cubicBezTo>
                  <a:pt x="1381280" y="844959"/>
                  <a:pt x="1329049" y="844172"/>
                  <a:pt x="1276976" y="840473"/>
                </a:cubicBezTo>
                <a:cubicBezTo>
                  <a:pt x="1298936" y="833169"/>
                  <a:pt x="1321478" y="827738"/>
                  <a:pt x="1344350" y="824259"/>
                </a:cubicBezTo>
                <a:cubicBezTo>
                  <a:pt x="1363082" y="825046"/>
                  <a:pt x="1372842" y="829296"/>
                  <a:pt x="1369064" y="819851"/>
                </a:cubicBezTo>
                <a:cubicBezTo>
                  <a:pt x="1332858" y="819536"/>
                  <a:pt x="1296968" y="818120"/>
                  <a:pt x="1260920" y="818120"/>
                </a:cubicBezTo>
                <a:cubicBezTo>
                  <a:pt x="1245179" y="820167"/>
                  <a:pt x="1228178" y="823158"/>
                  <a:pt x="1213696" y="825361"/>
                </a:cubicBezTo>
                <a:lnTo>
                  <a:pt x="1225187" y="831342"/>
                </a:lnTo>
                <a:cubicBezTo>
                  <a:pt x="1219945" y="831768"/>
                  <a:pt x="1214687" y="831768"/>
                  <a:pt x="1209445" y="831342"/>
                </a:cubicBezTo>
                <a:cubicBezTo>
                  <a:pt x="1207887" y="830178"/>
                  <a:pt x="1206549" y="828745"/>
                  <a:pt x="1205510" y="827093"/>
                </a:cubicBezTo>
                <a:cubicBezTo>
                  <a:pt x="1200788" y="827722"/>
                  <a:pt x="1196222" y="828667"/>
                  <a:pt x="1192130" y="828667"/>
                </a:cubicBezTo>
                <a:cubicBezTo>
                  <a:pt x="1171036" y="830084"/>
                  <a:pt x="1192602" y="828667"/>
                  <a:pt x="1184574" y="828667"/>
                </a:cubicBezTo>
                <a:lnTo>
                  <a:pt x="1182527" y="828667"/>
                </a:lnTo>
                <a:cubicBezTo>
                  <a:pt x="1165212" y="852752"/>
                  <a:pt x="1137192" y="834649"/>
                  <a:pt x="1113422" y="838269"/>
                </a:cubicBezTo>
                <a:cubicBezTo>
                  <a:pt x="1079610" y="845195"/>
                  <a:pt x="1044758" y="845195"/>
                  <a:pt x="1010945" y="838269"/>
                </a:cubicBezTo>
                <a:cubicBezTo>
                  <a:pt x="1008112" y="838269"/>
                  <a:pt x="1004334" y="838269"/>
                  <a:pt x="1001658" y="838269"/>
                </a:cubicBezTo>
                <a:lnTo>
                  <a:pt x="992055" y="838269"/>
                </a:lnTo>
                <a:cubicBezTo>
                  <a:pt x="980123" y="841654"/>
                  <a:pt x="967892" y="843873"/>
                  <a:pt x="955535" y="844881"/>
                </a:cubicBezTo>
                <a:lnTo>
                  <a:pt x="955535" y="842519"/>
                </a:lnTo>
                <a:cubicBezTo>
                  <a:pt x="941211" y="848595"/>
                  <a:pt x="926540" y="853853"/>
                  <a:pt x="911617" y="858261"/>
                </a:cubicBezTo>
                <a:lnTo>
                  <a:pt x="907838" y="860150"/>
                </a:lnTo>
                <a:cubicBezTo>
                  <a:pt x="952702" y="857474"/>
                  <a:pt x="1002760" y="861252"/>
                  <a:pt x="1022279" y="884235"/>
                </a:cubicBezTo>
                <a:lnTo>
                  <a:pt x="916811" y="862825"/>
                </a:lnTo>
                <a:cubicBezTo>
                  <a:pt x="906737" y="868336"/>
                  <a:pt x="891782" y="871326"/>
                  <a:pt x="881865" y="876836"/>
                </a:cubicBezTo>
                <a:cubicBezTo>
                  <a:pt x="864471" y="878032"/>
                  <a:pt x="847077" y="874727"/>
                  <a:pt x="831335" y="867233"/>
                </a:cubicBezTo>
                <a:cubicBezTo>
                  <a:pt x="813547" y="871483"/>
                  <a:pt x="808510" y="882345"/>
                  <a:pt x="787259" y="884864"/>
                </a:cubicBezTo>
                <a:cubicBezTo>
                  <a:pt x="754517" y="873215"/>
                  <a:pt x="716265" y="886595"/>
                  <a:pt x="685569" y="873215"/>
                </a:cubicBezTo>
                <a:cubicBezTo>
                  <a:pt x="686513" y="881715"/>
                  <a:pt x="677698" y="885336"/>
                  <a:pt x="659281" y="883762"/>
                </a:cubicBezTo>
                <a:cubicBezTo>
                  <a:pt x="653929" y="867233"/>
                  <a:pt x="598676" y="870696"/>
                  <a:pt x="584351" y="857788"/>
                </a:cubicBezTo>
                <a:cubicBezTo>
                  <a:pt x="632048" y="854955"/>
                  <a:pt x="582620" y="851334"/>
                  <a:pt x="602297" y="839213"/>
                </a:cubicBezTo>
                <a:cubicBezTo>
                  <a:pt x="590144" y="840032"/>
                  <a:pt x="578606" y="844786"/>
                  <a:pt x="569397" y="852752"/>
                </a:cubicBezTo>
                <a:cubicBezTo>
                  <a:pt x="564832" y="856214"/>
                  <a:pt x="562313" y="859834"/>
                  <a:pt x="556331" y="860937"/>
                </a:cubicBezTo>
                <a:cubicBezTo>
                  <a:pt x="551624" y="861330"/>
                  <a:pt x="546870" y="861330"/>
                  <a:pt x="542164" y="860937"/>
                </a:cubicBezTo>
                <a:cubicBezTo>
                  <a:pt x="539960" y="860937"/>
                  <a:pt x="540904" y="860937"/>
                  <a:pt x="540904" y="860937"/>
                </a:cubicBezTo>
                <a:cubicBezTo>
                  <a:pt x="530200" y="864400"/>
                  <a:pt x="513042" y="871326"/>
                  <a:pt x="502495" y="876678"/>
                </a:cubicBezTo>
                <a:cubicBezTo>
                  <a:pt x="527209" y="896041"/>
                  <a:pt x="581203" y="903754"/>
                  <a:pt x="622446" y="916504"/>
                </a:cubicBezTo>
                <a:cubicBezTo>
                  <a:pt x="584351" y="917921"/>
                  <a:pt x="572860" y="924847"/>
                  <a:pt x="519969" y="916504"/>
                </a:cubicBezTo>
                <a:cubicBezTo>
                  <a:pt x="541849" y="927051"/>
                  <a:pt x="504699" y="922171"/>
                  <a:pt x="493523" y="927051"/>
                </a:cubicBezTo>
                <a:cubicBezTo>
                  <a:pt x="479025" y="915827"/>
                  <a:pt x="459505" y="913592"/>
                  <a:pt x="442835" y="921227"/>
                </a:cubicBezTo>
                <a:cubicBezTo>
                  <a:pt x="444882" y="912727"/>
                  <a:pt x="436854" y="908634"/>
                  <a:pt x="418121" y="908634"/>
                </a:cubicBezTo>
                <a:lnTo>
                  <a:pt x="422686" y="902966"/>
                </a:lnTo>
                <a:cubicBezTo>
                  <a:pt x="410250" y="908948"/>
                  <a:pt x="385536" y="905485"/>
                  <a:pt x="380499" y="897457"/>
                </a:cubicBezTo>
                <a:lnTo>
                  <a:pt x="410565" y="901392"/>
                </a:lnTo>
                <a:cubicBezTo>
                  <a:pt x="411982" y="898669"/>
                  <a:pt x="414186" y="896434"/>
                  <a:pt x="416862" y="894939"/>
                </a:cubicBezTo>
                <a:cubicBezTo>
                  <a:pt x="398602" y="893994"/>
                  <a:pt x="380499" y="893994"/>
                  <a:pt x="362081" y="893994"/>
                </a:cubicBezTo>
                <a:cubicBezTo>
                  <a:pt x="381916" y="888358"/>
                  <a:pt x="402380" y="885179"/>
                  <a:pt x="423001" y="884549"/>
                </a:cubicBezTo>
                <a:lnTo>
                  <a:pt x="421742" y="879669"/>
                </a:lnTo>
                <a:cubicBezTo>
                  <a:pt x="422356" y="881259"/>
                  <a:pt x="422891" y="882896"/>
                  <a:pt x="423316" y="884549"/>
                </a:cubicBezTo>
                <a:cubicBezTo>
                  <a:pt x="430557" y="884407"/>
                  <a:pt x="437798" y="885100"/>
                  <a:pt x="444882" y="886595"/>
                </a:cubicBezTo>
                <a:cubicBezTo>
                  <a:pt x="444708" y="883133"/>
                  <a:pt x="445527" y="879685"/>
                  <a:pt x="447243" y="876678"/>
                </a:cubicBezTo>
                <a:lnTo>
                  <a:pt x="449636" y="873892"/>
                </a:lnTo>
                <a:lnTo>
                  <a:pt x="449919" y="874317"/>
                </a:lnTo>
                <a:cubicBezTo>
                  <a:pt x="448896" y="875498"/>
                  <a:pt x="449604" y="874238"/>
                  <a:pt x="449880" y="873609"/>
                </a:cubicBezTo>
                <a:lnTo>
                  <a:pt x="449636" y="873892"/>
                </a:lnTo>
                <a:lnTo>
                  <a:pt x="443308" y="864400"/>
                </a:lnTo>
                <a:cubicBezTo>
                  <a:pt x="441717" y="862385"/>
                  <a:pt x="439860" y="860591"/>
                  <a:pt x="437798" y="859048"/>
                </a:cubicBezTo>
                <a:cubicBezTo>
                  <a:pt x="435751" y="857631"/>
                  <a:pt x="432918" y="855585"/>
                  <a:pt x="432446" y="855585"/>
                </a:cubicBezTo>
                <a:cubicBezTo>
                  <a:pt x="431974" y="855585"/>
                  <a:pt x="431029" y="855585"/>
                  <a:pt x="431029" y="855585"/>
                </a:cubicBezTo>
                <a:cubicBezTo>
                  <a:pt x="427251" y="853538"/>
                  <a:pt x="423316" y="851964"/>
                  <a:pt x="419380" y="850232"/>
                </a:cubicBezTo>
                <a:cubicBezTo>
                  <a:pt x="414186" y="877465"/>
                  <a:pt x="396083" y="878724"/>
                  <a:pt x="353739" y="859520"/>
                </a:cubicBezTo>
                <a:lnTo>
                  <a:pt x="365229" y="831973"/>
                </a:lnTo>
                <a:lnTo>
                  <a:pt x="360035" y="831973"/>
                </a:lnTo>
                <a:lnTo>
                  <a:pt x="329654" y="831973"/>
                </a:lnTo>
                <a:lnTo>
                  <a:pt x="332960" y="833546"/>
                </a:lnTo>
                <a:cubicBezTo>
                  <a:pt x="350590" y="842047"/>
                  <a:pt x="343349" y="858576"/>
                  <a:pt x="334849" y="870854"/>
                </a:cubicBezTo>
                <a:cubicBezTo>
                  <a:pt x="331701" y="875104"/>
                  <a:pt x="324459" y="877151"/>
                  <a:pt x="319107" y="880142"/>
                </a:cubicBezTo>
                <a:cubicBezTo>
                  <a:pt x="318635" y="865659"/>
                  <a:pt x="313755" y="852436"/>
                  <a:pt x="293448" y="860150"/>
                </a:cubicBezTo>
                <a:cubicBezTo>
                  <a:pt x="273142" y="867863"/>
                  <a:pt x="258502" y="858890"/>
                  <a:pt x="241659" y="854797"/>
                </a:cubicBezTo>
                <a:cubicBezTo>
                  <a:pt x="232844" y="843149"/>
                  <a:pt x="224658" y="850548"/>
                  <a:pt x="219464" y="856057"/>
                </a:cubicBezTo>
                <a:cubicBezTo>
                  <a:pt x="214269" y="861567"/>
                  <a:pt x="209389" y="869122"/>
                  <a:pt x="199472" y="859677"/>
                </a:cubicBezTo>
                <a:cubicBezTo>
                  <a:pt x="189555" y="850232"/>
                  <a:pt x="201203" y="846297"/>
                  <a:pt x="206556" y="839686"/>
                </a:cubicBezTo>
                <a:cubicBezTo>
                  <a:pt x="207532" y="838473"/>
                  <a:pt x="208649" y="837356"/>
                  <a:pt x="209861" y="836380"/>
                </a:cubicBezTo>
                <a:lnTo>
                  <a:pt x="0" y="842548"/>
                </a:lnTo>
                <a:lnTo>
                  <a:pt x="0" y="796070"/>
                </a:lnTo>
                <a:lnTo>
                  <a:pt x="41112" y="794035"/>
                </a:lnTo>
                <a:cubicBezTo>
                  <a:pt x="51502" y="793563"/>
                  <a:pt x="65827" y="791675"/>
                  <a:pt x="81568" y="791675"/>
                </a:cubicBezTo>
                <a:cubicBezTo>
                  <a:pt x="115727" y="790730"/>
                  <a:pt x="156655" y="789628"/>
                  <a:pt x="193018" y="787896"/>
                </a:cubicBezTo>
                <a:lnTo>
                  <a:pt x="195851" y="786322"/>
                </a:lnTo>
                <a:cubicBezTo>
                  <a:pt x="184990" y="784433"/>
                  <a:pt x="173498" y="782229"/>
                  <a:pt x="162794" y="781127"/>
                </a:cubicBezTo>
                <a:cubicBezTo>
                  <a:pt x="133436" y="777979"/>
                  <a:pt x="101717" y="776917"/>
                  <a:pt x="70431" y="775362"/>
                </a:cubicBezTo>
                <a:lnTo>
                  <a:pt x="0" y="768523"/>
                </a:lnTo>
                <a:close/>
              </a:path>
            </a:pathLst>
          </a:custGeom>
          <a:gradFill rotWithShape="0">
            <a:gsLst>
              <a:gs pos="0">
                <a:srgbClr val="185d07"/>
              </a:gs>
              <a:gs pos="100000">
                <a:srgbClr val="207c0a"/>
              </a:gs>
            </a:gsLst>
            <a:lin ang="0"/>
          </a:gradFill>
          <a:ln w="158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1046520" y="252000"/>
            <a:ext cx="6014160" cy="4067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zh-CN" sz="3200" spc="-1" strike="noStrike">
                <a:solidFill>
                  <a:srgbClr val="ffffff"/>
                </a:solidFill>
                <a:latin typeface="汉仪大宋简"/>
                <a:ea typeface="汉仪大宋简"/>
              </a:rPr>
              <a:t>编辑母版文本样式</a:t>
            </a:r>
            <a:endParaRPr b="0" lang="en-US" sz="32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8" name="CustomShape 3"/>
          <p:cNvSpPr/>
          <p:nvPr/>
        </p:nvSpPr>
        <p:spPr>
          <a:xfrm>
            <a:off x="8985240" y="369720"/>
            <a:ext cx="25657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zh-CN" sz="1200" spc="-1" strike="noStrike">
                <a:solidFill>
                  <a:srgbClr val="d2ef9f"/>
                </a:solidFill>
                <a:latin typeface="汉仪旗黑-45S"/>
                <a:ea typeface="汉仪旗黑-45S"/>
              </a:rPr>
              <a:t>乡村振兴项目计划书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9" name="CustomShape 4"/>
          <p:cNvSpPr/>
          <p:nvPr/>
        </p:nvSpPr>
        <p:spPr>
          <a:xfrm>
            <a:off x="431640" y="274680"/>
            <a:ext cx="526680" cy="581760"/>
          </a:xfrm>
          <a:custGeom>
            <a:avLst/>
            <a:gdLst/>
            <a:ahLst/>
            <a:rect l="l" t="t" r="r" b="b"/>
            <a:pathLst>
              <a:path w="619572" h="684212">
                <a:moveTo>
                  <a:pt x="294429" y="577850"/>
                </a:moveTo>
                <a:lnTo>
                  <a:pt x="315066" y="577850"/>
                </a:lnTo>
                <a:lnTo>
                  <a:pt x="315066" y="684212"/>
                </a:lnTo>
                <a:lnTo>
                  <a:pt x="294429" y="684212"/>
                </a:lnTo>
                <a:close/>
                <a:moveTo>
                  <a:pt x="385920" y="498865"/>
                </a:moveTo>
                <a:cubicBezTo>
                  <a:pt x="388649" y="498865"/>
                  <a:pt x="390599" y="499645"/>
                  <a:pt x="391768" y="500815"/>
                </a:cubicBezTo>
                <a:cubicBezTo>
                  <a:pt x="397617" y="505883"/>
                  <a:pt x="392158" y="529668"/>
                  <a:pt x="373442" y="547604"/>
                </a:cubicBezTo>
                <a:cubicBezTo>
                  <a:pt x="354727" y="565150"/>
                  <a:pt x="340690" y="564760"/>
                  <a:pt x="331722" y="556962"/>
                </a:cubicBezTo>
                <a:cubicBezTo>
                  <a:pt x="331332" y="556572"/>
                  <a:pt x="331332" y="555792"/>
                  <a:pt x="330942" y="555402"/>
                </a:cubicBezTo>
                <a:cubicBezTo>
                  <a:pt x="332112" y="549944"/>
                  <a:pt x="333281" y="543705"/>
                  <a:pt x="333281" y="536297"/>
                </a:cubicBezTo>
                <a:cubicBezTo>
                  <a:pt x="333281" y="533567"/>
                  <a:pt x="332891" y="530448"/>
                  <a:pt x="332502" y="527719"/>
                </a:cubicBezTo>
                <a:cubicBezTo>
                  <a:pt x="334061" y="526159"/>
                  <a:pt x="335621" y="524599"/>
                  <a:pt x="337181" y="522650"/>
                </a:cubicBezTo>
                <a:cubicBezTo>
                  <a:pt x="338740" y="521090"/>
                  <a:pt x="339910" y="519140"/>
                  <a:pt x="341859" y="517581"/>
                </a:cubicBezTo>
                <a:cubicBezTo>
                  <a:pt x="353557" y="507053"/>
                  <a:pt x="366814" y="501205"/>
                  <a:pt x="377341" y="499255"/>
                </a:cubicBezTo>
                <a:cubicBezTo>
                  <a:pt x="380851" y="498865"/>
                  <a:pt x="383190" y="498475"/>
                  <a:pt x="385920" y="498865"/>
                </a:cubicBezTo>
                <a:close/>
                <a:moveTo>
                  <a:pt x="223253" y="498865"/>
                </a:moveTo>
                <a:cubicBezTo>
                  <a:pt x="225606" y="498475"/>
                  <a:pt x="228744" y="498865"/>
                  <a:pt x="231489" y="499255"/>
                </a:cubicBezTo>
                <a:cubicBezTo>
                  <a:pt x="242079" y="501205"/>
                  <a:pt x="255806" y="507053"/>
                  <a:pt x="267180" y="517581"/>
                </a:cubicBezTo>
                <a:cubicBezTo>
                  <a:pt x="269141" y="519140"/>
                  <a:pt x="270710" y="521090"/>
                  <a:pt x="272279" y="522650"/>
                </a:cubicBezTo>
                <a:cubicBezTo>
                  <a:pt x="273847" y="524599"/>
                  <a:pt x="275416" y="526159"/>
                  <a:pt x="276593" y="527719"/>
                </a:cubicBezTo>
                <a:cubicBezTo>
                  <a:pt x="276201" y="530448"/>
                  <a:pt x="276201" y="533567"/>
                  <a:pt x="276201" y="536297"/>
                </a:cubicBezTo>
                <a:cubicBezTo>
                  <a:pt x="276201" y="543705"/>
                  <a:pt x="276985" y="549944"/>
                  <a:pt x="278554" y="555402"/>
                </a:cubicBezTo>
                <a:cubicBezTo>
                  <a:pt x="278162" y="555792"/>
                  <a:pt x="277770" y="556572"/>
                  <a:pt x="277377" y="556962"/>
                </a:cubicBezTo>
                <a:cubicBezTo>
                  <a:pt x="268749" y="564760"/>
                  <a:pt x="254629" y="565150"/>
                  <a:pt x="235803" y="547604"/>
                </a:cubicBezTo>
                <a:cubicBezTo>
                  <a:pt x="216585" y="529668"/>
                  <a:pt x="211879" y="505883"/>
                  <a:pt x="217370" y="500815"/>
                </a:cubicBezTo>
                <a:cubicBezTo>
                  <a:pt x="218546" y="499645"/>
                  <a:pt x="220507" y="498865"/>
                  <a:pt x="223253" y="498865"/>
                </a:cubicBezTo>
                <a:close/>
                <a:moveTo>
                  <a:pt x="518267" y="495300"/>
                </a:moveTo>
                <a:lnTo>
                  <a:pt x="538904" y="495300"/>
                </a:lnTo>
                <a:lnTo>
                  <a:pt x="538904" y="684212"/>
                </a:lnTo>
                <a:lnTo>
                  <a:pt x="518267" y="684212"/>
                </a:lnTo>
                <a:close/>
                <a:moveTo>
                  <a:pt x="304948" y="490537"/>
                </a:moveTo>
                <a:cubicBezTo>
                  <a:pt x="308951" y="490537"/>
                  <a:pt x="315356" y="496402"/>
                  <a:pt x="320560" y="505787"/>
                </a:cubicBezTo>
                <a:cubicBezTo>
                  <a:pt x="321361" y="507351"/>
                  <a:pt x="322562" y="509697"/>
                  <a:pt x="323362" y="511652"/>
                </a:cubicBezTo>
                <a:cubicBezTo>
                  <a:pt x="324563" y="515953"/>
                  <a:pt x="326165" y="521036"/>
                  <a:pt x="326965" y="526119"/>
                </a:cubicBezTo>
                <a:cubicBezTo>
                  <a:pt x="327366" y="529247"/>
                  <a:pt x="327766" y="532375"/>
                  <a:pt x="327766" y="535894"/>
                </a:cubicBezTo>
                <a:cubicBezTo>
                  <a:pt x="327766" y="537067"/>
                  <a:pt x="327766" y="537458"/>
                  <a:pt x="327766" y="538631"/>
                </a:cubicBezTo>
                <a:cubicBezTo>
                  <a:pt x="327766" y="541368"/>
                  <a:pt x="327366" y="543714"/>
                  <a:pt x="326965" y="546061"/>
                </a:cubicBezTo>
                <a:cubicBezTo>
                  <a:pt x="326565" y="549971"/>
                  <a:pt x="325764" y="553099"/>
                  <a:pt x="324563" y="556227"/>
                </a:cubicBezTo>
                <a:cubicBezTo>
                  <a:pt x="320560" y="566002"/>
                  <a:pt x="313354" y="569912"/>
                  <a:pt x="304948" y="569912"/>
                </a:cubicBezTo>
                <a:cubicBezTo>
                  <a:pt x="296541" y="569912"/>
                  <a:pt x="288935" y="566002"/>
                  <a:pt x="285332" y="556227"/>
                </a:cubicBezTo>
                <a:cubicBezTo>
                  <a:pt x="284131" y="553099"/>
                  <a:pt x="282930" y="549971"/>
                  <a:pt x="282530" y="546061"/>
                </a:cubicBezTo>
                <a:cubicBezTo>
                  <a:pt x="282129" y="543714"/>
                  <a:pt x="282129" y="541368"/>
                  <a:pt x="281729" y="538631"/>
                </a:cubicBezTo>
                <a:cubicBezTo>
                  <a:pt x="281729" y="537458"/>
                  <a:pt x="281729" y="537067"/>
                  <a:pt x="281729" y="535894"/>
                </a:cubicBezTo>
                <a:cubicBezTo>
                  <a:pt x="281729" y="532375"/>
                  <a:pt x="282129" y="529247"/>
                  <a:pt x="282530" y="526119"/>
                </a:cubicBezTo>
                <a:cubicBezTo>
                  <a:pt x="283330" y="521036"/>
                  <a:pt x="284932" y="515953"/>
                  <a:pt x="286533" y="511652"/>
                </a:cubicBezTo>
                <a:cubicBezTo>
                  <a:pt x="287734" y="509697"/>
                  <a:pt x="288534" y="507351"/>
                  <a:pt x="289335" y="505787"/>
                </a:cubicBezTo>
                <a:cubicBezTo>
                  <a:pt x="294139" y="496402"/>
                  <a:pt x="300544" y="490537"/>
                  <a:pt x="304948" y="490537"/>
                </a:cubicBezTo>
                <a:close/>
                <a:moveTo>
                  <a:pt x="80117" y="490537"/>
                </a:moveTo>
                <a:lnTo>
                  <a:pt x="100754" y="490537"/>
                </a:lnTo>
                <a:lnTo>
                  <a:pt x="100754" y="684212"/>
                </a:lnTo>
                <a:lnTo>
                  <a:pt x="80117" y="684212"/>
                </a:lnTo>
                <a:close/>
                <a:moveTo>
                  <a:pt x="386962" y="454419"/>
                </a:moveTo>
                <a:cubicBezTo>
                  <a:pt x="389724" y="454419"/>
                  <a:pt x="391697" y="455208"/>
                  <a:pt x="392881" y="456391"/>
                </a:cubicBezTo>
                <a:cubicBezTo>
                  <a:pt x="397617" y="460729"/>
                  <a:pt x="394855" y="477291"/>
                  <a:pt x="383410" y="493065"/>
                </a:cubicBezTo>
                <a:cubicBezTo>
                  <a:pt x="371571" y="493854"/>
                  <a:pt x="353023" y="500163"/>
                  <a:pt x="338027" y="513965"/>
                </a:cubicBezTo>
                <a:cubicBezTo>
                  <a:pt x="337238" y="514754"/>
                  <a:pt x="336843" y="515543"/>
                  <a:pt x="336054" y="515937"/>
                </a:cubicBezTo>
                <a:cubicBezTo>
                  <a:pt x="334870" y="515148"/>
                  <a:pt x="333292" y="513965"/>
                  <a:pt x="332108" y="513177"/>
                </a:cubicBezTo>
                <a:cubicBezTo>
                  <a:pt x="330529" y="511205"/>
                  <a:pt x="328951" y="508839"/>
                  <a:pt x="327767" y="506079"/>
                </a:cubicBezTo>
                <a:cubicBezTo>
                  <a:pt x="331319" y="500558"/>
                  <a:pt x="332897" y="492671"/>
                  <a:pt x="333292" y="483601"/>
                </a:cubicBezTo>
                <a:cubicBezTo>
                  <a:pt x="334476" y="481629"/>
                  <a:pt x="336054" y="480052"/>
                  <a:pt x="337633" y="478474"/>
                </a:cubicBezTo>
                <a:cubicBezTo>
                  <a:pt x="339211" y="476897"/>
                  <a:pt x="340395" y="474925"/>
                  <a:pt x="342368" y="473348"/>
                </a:cubicBezTo>
                <a:cubicBezTo>
                  <a:pt x="354207" y="462701"/>
                  <a:pt x="367625" y="456786"/>
                  <a:pt x="378280" y="454814"/>
                </a:cubicBezTo>
                <a:cubicBezTo>
                  <a:pt x="381832" y="454419"/>
                  <a:pt x="384199" y="454025"/>
                  <a:pt x="386962" y="454419"/>
                </a:cubicBezTo>
                <a:close/>
                <a:moveTo>
                  <a:pt x="223939" y="454419"/>
                </a:moveTo>
                <a:cubicBezTo>
                  <a:pt x="226266" y="454025"/>
                  <a:pt x="229369" y="454419"/>
                  <a:pt x="232084" y="454814"/>
                </a:cubicBezTo>
                <a:cubicBezTo>
                  <a:pt x="242556" y="456786"/>
                  <a:pt x="256131" y="462701"/>
                  <a:pt x="267378" y="473348"/>
                </a:cubicBezTo>
                <a:cubicBezTo>
                  <a:pt x="269318" y="474925"/>
                  <a:pt x="270869" y="476897"/>
                  <a:pt x="272420" y="478474"/>
                </a:cubicBezTo>
                <a:cubicBezTo>
                  <a:pt x="273584" y="480052"/>
                  <a:pt x="275135" y="481629"/>
                  <a:pt x="276299" y="483601"/>
                </a:cubicBezTo>
                <a:cubicBezTo>
                  <a:pt x="276687" y="492671"/>
                  <a:pt x="278626" y="500558"/>
                  <a:pt x="281729" y="506079"/>
                </a:cubicBezTo>
                <a:cubicBezTo>
                  <a:pt x="280953" y="508839"/>
                  <a:pt x="279790" y="511205"/>
                  <a:pt x="277463" y="513177"/>
                </a:cubicBezTo>
                <a:cubicBezTo>
                  <a:pt x="276299" y="513965"/>
                  <a:pt x="275135" y="515148"/>
                  <a:pt x="273584" y="515937"/>
                </a:cubicBezTo>
                <a:cubicBezTo>
                  <a:pt x="272808" y="515543"/>
                  <a:pt x="272420" y="514754"/>
                  <a:pt x="272033" y="513965"/>
                </a:cubicBezTo>
                <a:cubicBezTo>
                  <a:pt x="257294" y="500163"/>
                  <a:pt x="239453" y="493854"/>
                  <a:pt x="227042" y="493065"/>
                </a:cubicBezTo>
                <a:cubicBezTo>
                  <a:pt x="215794" y="477291"/>
                  <a:pt x="213467" y="460729"/>
                  <a:pt x="218121" y="456391"/>
                </a:cubicBezTo>
                <a:cubicBezTo>
                  <a:pt x="219285" y="455208"/>
                  <a:pt x="221224" y="454419"/>
                  <a:pt x="223939" y="454419"/>
                </a:cubicBezTo>
                <a:close/>
                <a:moveTo>
                  <a:pt x="304948" y="433387"/>
                </a:moveTo>
                <a:cubicBezTo>
                  <a:pt x="308951" y="433387"/>
                  <a:pt x="315356" y="439626"/>
                  <a:pt x="320560" y="448594"/>
                </a:cubicBezTo>
                <a:cubicBezTo>
                  <a:pt x="320960" y="449374"/>
                  <a:pt x="320960" y="450153"/>
                  <a:pt x="321361" y="450543"/>
                </a:cubicBezTo>
                <a:cubicBezTo>
                  <a:pt x="322161" y="451713"/>
                  <a:pt x="322562" y="452883"/>
                  <a:pt x="323362" y="454442"/>
                </a:cubicBezTo>
                <a:cubicBezTo>
                  <a:pt x="324964" y="459901"/>
                  <a:pt x="326565" y="465360"/>
                  <a:pt x="327366" y="471599"/>
                </a:cubicBezTo>
                <a:cubicBezTo>
                  <a:pt x="327766" y="473548"/>
                  <a:pt x="327766" y="476277"/>
                  <a:pt x="327766" y="478617"/>
                </a:cubicBezTo>
                <a:cubicBezTo>
                  <a:pt x="327766" y="479787"/>
                  <a:pt x="327766" y="480567"/>
                  <a:pt x="327766" y="481346"/>
                </a:cubicBezTo>
                <a:cubicBezTo>
                  <a:pt x="327366" y="489145"/>
                  <a:pt x="326165" y="494993"/>
                  <a:pt x="323763" y="500062"/>
                </a:cubicBezTo>
                <a:cubicBezTo>
                  <a:pt x="323362" y="498502"/>
                  <a:pt x="322562" y="496943"/>
                  <a:pt x="320960" y="495383"/>
                </a:cubicBezTo>
                <a:cubicBezTo>
                  <a:pt x="317358" y="490314"/>
                  <a:pt x="311753" y="484856"/>
                  <a:pt x="304948" y="484856"/>
                </a:cubicBezTo>
                <a:cubicBezTo>
                  <a:pt x="300944" y="484856"/>
                  <a:pt x="297341" y="486805"/>
                  <a:pt x="293338" y="490314"/>
                </a:cubicBezTo>
                <a:cubicBezTo>
                  <a:pt x="291737" y="491874"/>
                  <a:pt x="290136" y="493434"/>
                  <a:pt x="288935" y="495383"/>
                </a:cubicBezTo>
                <a:cubicBezTo>
                  <a:pt x="287734" y="496553"/>
                  <a:pt x="286533" y="498113"/>
                  <a:pt x="285732" y="500062"/>
                </a:cubicBezTo>
                <a:cubicBezTo>
                  <a:pt x="283330" y="494993"/>
                  <a:pt x="282129" y="489145"/>
                  <a:pt x="281729" y="481346"/>
                </a:cubicBezTo>
                <a:cubicBezTo>
                  <a:pt x="281729" y="480567"/>
                  <a:pt x="281729" y="479397"/>
                  <a:pt x="281729" y="478617"/>
                </a:cubicBezTo>
                <a:cubicBezTo>
                  <a:pt x="281729" y="476277"/>
                  <a:pt x="282129" y="473548"/>
                  <a:pt x="282129" y="471599"/>
                </a:cubicBezTo>
                <a:cubicBezTo>
                  <a:pt x="282930" y="465360"/>
                  <a:pt x="284531" y="459511"/>
                  <a:pt x="286533" y="454442"/>
                </a:cubicBezTo>
                <a:cubicBezTo>
                  <a:pt x="287333" y="452883"/>
                  <a:pt x="288134" y="451713"/>
                  <a:pt x="288534" y="450543"/>
                </a:cubicBezTo>
                <a:cubicBezTo>
                  <a:pt x="288935" y="450153"/>
                  <a:pt x="288935" y="449374"/>
                  <a:pt x="289335" y="448594"/>
                </a:cubicBezTo>
                <a:cubicBezTo>
                  <a:pt x="294139" y="439626"/>
                  <a:pt x="300544" y="433387"/>
                  <a:pt x="304948" y="433387"/>
                </a:cubicBezTo>
                <a:close/>
                <a:moveTo>
                  <a:pt x="610666" y="414337"/>
                </a:moveTo>
                <a:cubicBezTo>
                  <a:pt x="613860" y="414736"/>
                  <a:pt x="615856" y="415535"/>
                  <a:pt x="617452" y="416732"/>
                </a:cubicBezTo>
                <a:cubicBezTo>
                  <a:pt x="623041" y="421523"/>
                  <a:pt x="617852" y="446273"/>
                  <a:pt x="598690" y="464236"/>
                </a:cubicBezTo>
                <a:cubicBezTo>
                  <a:pt x="579130" y="482599"/>
                  <a:pt x="564759" y="482200"/>
                  <a:pt x="555977" y="473418"/>
                </a:cubicBezTo>
                <a:cubicBezTo>
                  <a:pt x="555578" y="473418"/>
                  <a:pt x="555178" y="473018"/>
                  <a:pt x="554779" y="472619"/>
                </a:cubicBezTo>
                <a:cubicBezTo>
                  <a:pt x="556376" y="467031"/>
                  <a:pt x="557573" y="460644"/>
                  <a:pt x="557573" y="452660"/>
                </a:cubicBezTo>
                <a:cubicBezTo>
                  <a:pt x="557573" y="450264"/>
                  <a:pt x="557174" y="447071"/>
                  <a:pt x="556775" y="444277"/>
                </a:cubicBezTo>
                <a:cubicBezTo>
                  <a:pt x="558372" y="442281"/>
                  <a:pt x="559569" y="440285"/>
                  <a:pt x="561166" y="439087"/>
                </a:cubicBezTo>
                <a:cubicBezTo>
                  <a:pt x="562763" y="437091"/>
                  <a:pt x="564360" y="435494"/>
                  <a:pt x="566356" y="433898"/>
                </a:cubicBezTo>
                <a:cubicBezTo>
                  <a:pt x="577533" y="423119"/>
                  <a:pt x="591904" y="417131"/>
                  <a:pt x="602283" y="415136"/>
                </a:cubicBezTo>
                <a:cubicBezTo>
                  <a:pt x="605876" y="414736"/>
                  <a:pt x="608670" y="414337"/>
                  <a:pt x="610666" y="414337"/>
                </a:cubicBezTo>
                <a:close/>
                <a:moveTo>
                  <a:pt x="447414" y="414337"/>
                </a:moveTo>
                <a:cubicBezTo>
                  <a:pt x="449754" y="414337"/>
                  <a:pt x="452483" y="414736"/>
                  <a:pt x="455993" y="415136"/>
                </a:cubicBezTo>
                <a:cubicBezTo>
                  <a:pt x="466130" y="417131"/>
                  <a:pt x="480167" y="423119"/>
                  <a:pt x="491085" y="433898"/>
                </a:cubicBezTo>
                <a:cubicBezTo>
                  <a:pt x="493034" y="435494"/>
                  <a:pt x="494594" y="437091"/>
                  <a:pt x="496154" y="439087"/>
                </a:cubicBezTo>
                <a:cubicBezTo>
                  <a:pt x="497713" y="440285"/>
                  <a:pt x="499273" y="442281"/>
                  <a:pt x="500443" y="444277"/>
                </a:cubicBezTo>
                <a:cubicBezTo>
                  <a:pt x="500053" y="447071"/>
                  <a:pt x="499663" y="450264"/>
                  <a:pt x="499663" y="452660"/>
                </a:cubicBezTo>
                <a:cubicBezTo>
                  <a:pt x="499663" y="460644"/>
                  <a:pt x="500832" y="467031"/>
                  <a:pt x="502392" y="472619"/>
                </a:cubicBezTo>
                <a:cubicBezTo>
                  <a:pt x="502002" y="473018"/>
                  <a:pt x="501612" y="473418"/>
                  <a:pt x="501222" y="473418"/>
                </a:cubicBezTo>
                <a:cubicBezTo>
                  <a:pt x="492254" y="482200"/>
                  <a:pt x="478607" y="482599"/>
                  <a:pt x="459502" y="464236"/>
                </a:cubicBezTo>
                <a:cubicBezTo>
                  <a:pt x="440786" y="446273"/>
                  <a:pt x="435717" y="421523"/>
                  <a:pt x="441176" y="416732"/>
                </a:cubicBezTo>
                <a:cubicBezTo>
                  <a:pt x="442736" y="415535"/>
                  <a:pt x="444685" y="414736"/>
                  <a:pt x="447414" y="414337"/>
                </a:cubicBezTo>
                <a:close/>
                <a:moveTo>
                  <a:pt x="171996" y="411552"/>
                </a:moveTo>
                <a:cubicBezTo>
                  <a:pt x="174336" y="411552"/>
                  <a:pt x="176675" y="412332"/>
                  <a:pt x="177845" y="413502"/>
                </a:cubicBezTo>
                <a:cubicBezTo>
                  <a:pt x="183304" y="418960"/>
                  <a:pt x="178625" y="442355"/>
                  <a:pt x="159519" y="460291"/>
                </a:cubicBezTo>
                <a:cubicBezTo>
                  <a:pt x="140803" y="477837"/>
                  <a:pt x="126767" y="477447"/>
                  <a:pt x="117799" y="469649"/>
                </a:cubicBezTo>
                <a:cubicBezTo>
                  <a:pt x="117409" y="469259"/>
                  <a:pt x="117019" y="468479"/>
                  <a:pt x="116629" y="468089"/>
                </a:cubicBezTo>
                <a:cubicBezTo>
                  <a:pt x="118578" y="462631"/>
                  <a:pt x="119358" y="456392"/>
                  <a:pt x="119358" y="448984"/>
                </a:cubicBezTo>
                <a:cubicBezTo>
                  <a:pt x="119358" y="446254"/>
                  <a:pt x="119358" y="443525"/>
                  <a:pt x="118968" y="440795"/>
                </a:cubicBezTo>
                <a:cubicBezTo>
                  <a:pt x="120138" y="439236"/>
                  <a:pt x="121698" y="437286"/>
                  <a:pt x="123257" y="435337"/>
                </a:cubicBezTo>
                <a:cubicBezTo>
                  <a:pt x="124817" y="433777"/>
                  <a:pt x="126377" y="432217"/>
                  <a:pt x="127936" y="430268"/>
                </a:cubicBezTo>
                <a:cubicBezTo>
                  <a:pt x="139244" y="419740"/>
                  <a:pt x="153281" y="413892"/>
                  <a:pt x="163418" y="411942"/>
                </a:cubicBezTo>
                <a:cubicBezTo>
                  <a:pt x="166538" y="411552"/>
                  <a:pt x="169657" y="411162"/>
                  <a:pt x="171996" y="411552"/>
                </a:cubicBezTo>
                <a:close/>
                <a:moveTo>
                  <a:pt x="9264" y="411552"/>
                </a:moveTo>
                <a:cubicBezTo>
                  <a:pt x="11604" y="411162"/>
                  <a:pt x="14333" y="411552"/>
                  <a:pt x="17452" y="411942"/>
                </a:cubicBezTo>
                <a:cubicBezTo>
                  <a:pt x="27980" y="413892"/>
                  <a:pt x="41627" y="419740"/>
                  <a:pt x="53324" y="430268"/>
                </a:cubicBezTo>
                <a:cubicBezTo>
                  <a:pt x="54494" y="432217"/>
                  <a:pt x="56054" y="433777"/>
                  <a:pt x="57613" y="435337"/>
                </a:cubicBezTo>
                <a:cubicBezTo>
                  <a:pt x="59563" y="437286"/>
                  <a:pt x="61123" y="439236"/>
                  <a:pt x="62292" y="440795"/>
                </a:cubicBezTo>
                <a:cubicBezTo>
                  <a:pt x="61902" y="443135"/>
                  <a:pt x="61902" y="446254"/>
                  <a:pt x="61902" y="448984"/>
                </a:cubicBezTo>
                <a:cubicBezTo>
                  <a:pt x="61902" y="456392"/>
                  <a:pt x="62682" y="462631"/>
                  <a:pt x="64242" y="468089"/>
                </a:cubicBezTo>
                <a:cubicBezTo>
                  <a:pt x="63852" y="468479"/>
                  <a:pt x="63462" y="469259"/>
                  <a:pt x="62682" y="469649"/>
                </a:cubicBezTo>
                <a:cubicBezTo>
                  <a:pt x="54494" y="477447"/>
                  <a:pt x="40457" y="477837"/>
                  <a:pt x="21352" y="460291"/>
                </a:cubicBezTo>
                <a:cubicBezTo>
                  <a:pt x="2636" y="442355"/>
                  <a:pt x="-2433" y="418960"/>
                  <a:pt x="3416" y="413502"/>
                </a:cubicBezTo>
                <a:cubicBezTo>
                  <a:pt x="4195" y="412332"/>
                  <a:pt x="6535" y="411552"/>
                  <a:pt x="9264" y="411552"/>
                </a:cubicBezTo>
                <a:close/>
                <a:moveTo>
                  <a:pt x="387022" y="409575"/>
                </a:moveTo>
                <a:cubicBezTo>
                  <a:pt x="389769" y="409969"/>
                  <a:pt x="391731" y="410758"/>
                  <a:pt x="392908" y="411941"/>
                </a:cubicBezTo>
                <a:cubicBezTo>
                  <a:pt x="397617" y="416279"/>
                  <a:pt x="394870" y="432841"/>
                  <a:pt x="383490" y="448615"/>
                </a:cubicBezTo>
                <a:cubicBezTo>
                  <a:pt x="371717" y="449404"/>
                  <a:pt x="353274" y="455713"/>
                  <a:pt x="338362" y="469515"/>
                </a:cubicBezTo>
                <a:cubicBezTo>
                  <a:pt x="337577" y="470304"/>
                  <a:pt x="337185" y="470698"/>
                  <a:pt x="336400" y="471487"/>
                </a:cubicBezTo>
                <a:cubicBezTo>
                  <a:pt x="335223" y="470698"/>
                  <a:pt x="334046" y="469910"/>
                  <a:pt x="333261" y="469121"/>
                </a:cubicBezTo>
                <a:cubicBezTo>
                  <a:pt x="332084" y="462417"/>
                  <a:pt x="330514" y="456108"/>
                  <a:pt x="327767" y="450193"/>
                </a:cubicBezTo>
                <a:cubicBezTo>
                  <a:pt x="329337" y="445066"/>
                  <a:pt x="332476" y="439940"/>
                  <a:pt x="337970" y="434024"/>
                </a:cubicBezTo>
                <a:cubicBezTo>
                  <a:pt x="339539" y="432447"/>
                  <a:pt x="340717" y="430475"/>
                  <a:pt x="342679" y="429292"/>
                </a:cubicBezTo>
                <a:cubicBezTo>
                  <a:pt x="354451" y="418645"/>
                  <a:pt x="367793" y="412336"/>
                  <a:pt x="378389" y="410364"/>
                </a:cubicBezTo>
                <a:cubicBezTo>
                  <a:pt x="381920" y="409969"/>
                  <a:pt x="384275" y="409575"/>
                  <a:pt x="387022" y="409575"/>
                </a:cubicBezTo>
                <a:close/>
                <a:moveTo>
                  <a:pt x="223880" y="409575"/>
                </a:moveTo>
                <a:cubicBezTo>
                  <a:pt x="226194" y="409575"/>
                  <a:pt x="229279" y="409969"/>
                  <a:pt x="231979" y="410364"/>
                </a:cubicBezTo>
                <a:cubicBezTo>
                  <a:pt x="242392" y="412336"/>
                  <a:pt x="255890" y="418645"/>
                  <a:pt x="267074" y="429292"/>
                </a:cubicBezTo>
                <a:cubicBezTo>
                  <a:pt x="269002" y="430475"/>
                  <a:pt x="270545" y="432447"/>
                  <a:pt x="272087" y="434024"/>
                </a:cubicBezTo>
                <a:cubicBezTo>
                  <a:pt x="277101" y="439940"/>
                  <a:pt x="280572" y="445066"/>
                  <a:pt x="281729" y="450193"/>
                </a:cubicBezTo>
                <a:cubicBezTo>
                  <a:pt x="279415" y="455319"/>
                  <a:pt x="277487" y="462023"/>
                  <a:pt x="276330" y="469121"/>
                </a:cubicBezTo>
                <a:cubicBezTo>
                  <a:pt x="275558" y="469910"/>
                  <a:pt x="274401" y="470698"/>
                  <a:pt x="273244" y="471487"/>
                </a:cubicBezTo>
                <a:cubicBezTo>
                  <a:pt x="272473" y="470698"/>
                  <a:pt x="272087" y="470304"/>
                  <a:pt x="271702" y="469515"/>
                </a:cubicBezTo>
                <a:cubicBezTo>
                  <a:pt x="257047" y="455713"/>
                  <a:pt x="239306" y="449404"/>
                  <a:pt x="226965" y="448615"/>
                </a:cubicBezTo>
                <a:cubicBezTo>
                  <a:pt x="215781" y="432841"/>
                  <a:pt x="213467" y="416279"/>
                  <a:pt x="218095" y="411941"/>
                </a:cubicBezTo>
                <a:cubicBezTo>
                  <a:pt x="219252" y="410758"/>
                  <a:pt x="221180" y="409969"/>
                  <a:pt x="223880" y="409575"/>
                </a:cubicBezTo>
                <a:close/>
                <a:moveTo>
                  <a:pt x="529379" y="407987"/>
                </a:moveTo>
                <a:cubicBezTo>
                  <a:pt x="533668" y="407987"/>
                  <a:pt x="539907" y="413852"/>
                  <a:pt x="544586" y="422845"/>
                </a:cubicBezTo>
                <a:cubicBezTo>
                  <a:pt x="545366" y="424801"/>
                  <a:pt x="546145" y="427147"/>
                  <a:pt x="547315" y="429102"/>
                </a:cubicBezTo>
                <a:cubicBezTo>
                  <a:pt x="548875" y="433403"/>
                  <a:pt x="550434" y="438486"/>
                  <a:pt x="550824" y="443178"/>
                </a:cubicBezTo>
                <a:cubicBezTo>
                  <a:pt x="551214" y="446697"/>
                  <a:pt x="551604" y="449825"/>
                  <a:pt x="551604" y="452953"/>
                </a:cubicBezTo>
                <a:cubicBezTo>
                  <a:pt x="551604" y="454126"/>
                  <a:pt x="551604" y="454908"/>
                  <a:pt x="551604" y="455690"/>
                </a:cubicBezTo>
                <a:cubicBezTo>
                  <a:pt x="551214" y="458818"/>
                  <a:pt x="551214" y="461164"/>
                  <a:pt x="550824" y="463120"/>
                </a:cubicBezTo>
                <a:cubicBezTo>
                  <a:pt x="550434" y="467030"/>
                  <a:pt x="549655" y="470549"/>
                  <a:pt x="548485" y="473286"/>
                </a:cubicBezTo>
                <a:cubicBezTo>
                  <a:pt x="544586" y="483452"/>
                  <a:pt x="537567" y="487362"/>
                  <a:pt x="529379" y="487362"/>
                </a:cubicBezTo>
                <a:cubicBezTo>
                  <a:pt x="521191" y="487362"/>
                  <a:pt x="514173" y="483452"/>
                  <a:pt x="510273" y="473286"/>
                </a:cubicBezTo>
                <a:cubicBezTo>
                  <a:pt x="508714" y="470549"/>
                  <a:pt x="508324" y="467030"/>
                  <a:pt x="507934" y="463120"/>
                </a:cubicBezTo>
                <a:cubicBezTo>
                  <a:pt x="507544" y="461164"/>
                  <a:pt x="507154" y="458818"/>
                  <a:pt x="507154" y="455690"/>
                </a:cubicBezTo>
                <a:cubicBezTo>
                  <a:pt x="507154" y="454908"/>
                  <a:pt x="507154" y="454126"/>
                  <a:pt x="507154" y="452953"/>
                </a:cubicBezTo>
                <a:cubicBezTo>
                  <a:pt x="507154" y="449825"/>
                  <a:pt x="507544" y="446697"/>
                  <a:pt x="507934" y="443178"/>
                </a:cubicBezTo>
                <a:cubicBezTo>
                  <a:pt x="508714" y="438095"/>
                  <a:pt x="509884" y="433403"/>
                  <a:pt x="511443" y="429102"/>
                </a:cubicBezTo>
                <a:cubicBezTo>
                  <a:pt x="512223" y="427147"/>
                  <a:pt x="513393" y="424801"/>
                  <a:pt x="514173" y="422845"/>
                </a:cubicBezTo>
                <a:cubicBezTo>
                  <a:pt x="518851" y="413852"/>
                  <a:pt x="525480" y="407987"/>
                  <a:pt x="529379" y="407987"/>
                </a:cubicBezTo>
                <a:close/>
                <a:moveTo>
                  <a:pt x="90235" y="403225"/>
                </a:moveTo>
                <a:cubicBezTo>
                  <a:pt x="94639" y="403225"/>
                  <a:pt x="100644" y="409062"/>
                  <a:pt x="105448" y="418400"/>
                </a:cubicBezTo>
                <a:cubicBezTo>
                  <a:pt x="106648" y="419956"/>
                  <a:pt x="107449" y="422291"/>
                  <a:pt x="108250" y="424236"/>
                </a:cubicBezTo>
                <a:cubicBezTo>
                  <a:pt x="110251" y="428905"/>
                  <a:pt x="111452" y="433574"/>
                  <a:pt x="112253" y="439022"/>
                </a:cubicBezTo>
                <a:cubicBezTo>
                  <a:pt x="113054" y="441745"/>
                  <a:pt x="113454" y="444858"/>
                  <a:pt x="113454" y="448360"/>
                </a:cubicBezTo>
                <a:cubicBezTo>
                  <a:pt x="113454" y="449527"/>
                  <a:pt x="113054" y="450305"/>
                  <a:pt x="113054" y="451084"/>
                </a:cubicBezTo>
                <a:cubicBezTo>
                  <a:pt x="113054" y="453807"/>
                  <a:pt x="113054" y="456142"/>
                  <a:pt x="112653" y="458476"/>
                </a:cubicBezTo>
                <a:cubicBezTo>
                  <a:pt x="111853" y="462367"/>
                  <a:pt x="111052" y="465869"/>
                  <a:pt x="109851" y="468593"/>
                </a:cubicBezTo>
                <a:cubicBezTo>
                  <a:pt x="105448" y="478320"/>
                  <a:pt x="98242" y="482600"/>
                  <a:pt x="90235" y="482600"/>
                </a:cubicBezTo>
                <a:cubicBezTo>
                  <a:pt x="81829" y="482600"/>
                  <a:pt x="74623" y="478320"/>
                  <a:pt x="70620" y="468593"/>
                </a:cubicBezTo>
                <a:cubicBezTo>
                  <a:pt x="69419" y="465869"/>
                  <a:pt x="68618" y="462367"/>
                  <a:pt x="67817" y="458476"/>
                </a:cubicBezTo>
                <a:cubicBezTo>
                  <a:pt x="67417" y="456142"/>
                  <a:pt x="67417" y="453807"/>
                  <a:pt x="67417" y="451084"/>
                </a:cubicBezTo>
                <a:cubicBezTo>
                  <a:pt x="67417" y="450305"/>
                  <a:pt x="67417" y="449527"/>
                  <a:pt x="67417" y="448360"/>
                </a:cubicBezTo>
                <a:cubicBezTo>
                  <a:pt x="67417" y="444858"/>
                  <a:pt x="67417" y="441745"/>
                  <a:pt x="68218" y="439022"/>
                </a:cubicBezTo>
                <a:cubicBezTo>
                  <a:pt x="69018" y="433574"/>
                  <a:pt x="70219" y="428905"/>
                  <a:pt x="71820" y="424236"/>
                </a:cubicBezTo>
                <a:cubicBezTo>
                  <a:pt x="72621" y="422291"/>
                  <a:pt x="73422" y="419956"/>
                  <a:pt x="74623" y="418400"/>
                </a:cubicBezTo>
                <a:cubicBezTo>
                  <a:pt x="79427" y="409062"/>
                  <a:pt x="85832" y="403225"/>
                  <a:pt x="90235" y="403225"/>
                </a:cubicBezTo>
                <a:close/>
                <a:moveTo>
                  <a:pt x="304948" y="374650"/>
                </a:moveTo>
                <a:cubicBezTo>
                  <a:pt x="308951" y="374650"/>
                  <a:pt x="315356" y="381037"/>
                  <a:pt x="320560" y="390219"/>
                </a:cubicBezTo>
                <a:cubicBezTo>
                  <a:pt x="321361" y="392215"/>
                  <a:pt x="322562" y="394610"/>
                  <a:pt x="323362" y="396606"/>
                </a:cubicBezTo>
                <a:cubicBezTo>
                  <a:pt x="323362" y="397005"/>
                  <a:pt x="323362" y="397803"/>
                  <a:pt x="323763" y="398203"/>
                </a:cubicBezTo>
                <a:cubicBezTo>
                  <a:pt x="324964" y="402194"/>
                  <a:pt x="326165" y="406586"/>
                  <a:pt x="326965" y="410577"/>
                </a:cubicBezTo>
                <a:cubicBezTo>
                  <a:pt x="327366" y="412174"/>
                  <a:pt x="327366" y="413771"/>
                  <a:pt x="327366" y="415767"/>
                </a:cubicBezTo>
                <a:cubicBezTo>
                  <a:pt x="327766" y="417364"/>
                  <a:pt x="327766" y="418961"/>
                  <a:pt x="327766" y="420957"/>
                </a:cubicBezTo>
                <a:cubicBezTo>
                  <a:pt x="327766" y="423352"/>
                  <a:pt x="327766" y="425348"/>
                  <a:pt x="327366" y="427344"/>
                </a:cubicBezTo>
                <a:cubicBezTo>
                  <a:pt x="326965" y="433731"/>
                  <a:pt x="325764" y="438920"/>
                  <a:pt x="323763" y="442912"/>
                </a:cubicBezTo>
                <a:cubicBezTo>
                  <a:pt x="320960" y="437323"/>
                  <a:pt x="313755" y="427743"/>
                  <a:pt x="304948" y="427743"/>
                </a:cubicBezTo>
                <a:cubicBezTo>
                  <a:pt x="300944" y="427743"/>
                  <a:pt x="297341" y="429739"/>
                  <a:pt x="293338" y="432932"/>
                </a:cubicBezTo>
                <a:cubicBezTo>
                  <a:pt x="290536" y="435727"/>
                  <a:pt x="288134" y="438920"/>
                  <a:pt x="285732" y="442513"/>
                </a:cubicBezTo>
                <a:cubicBezTo>
                  <a:pt x="283731" y="438920"/>
                  <a:pt x="282530" y="433731"/>
                  <a:pt x="282129" y="427344"/>
                </a:cubicBezTo>
                <a:cubicBezTo>
                  <a:pt x="281729" y="425348"/>
                  <a:pt x="281729" y="423352"/>
                  <a:pt x="281729" y="420957"/>
                </a:cubicBezTo>
                <a:cubicBezTo>
                  <a:pt x="281729" y="418961"/>
                  <a:pt x="281729" y="417364"/>
                  <a:pt x="282129" y="415767"/>
                </a:cubicBezTo>
                <a:cubicBezTo>
                  <a:pt x="282129" y="413771"/>
                  <a:pt x="282530" y="412174"/>
                  <a:pt x="282530" y="410577"/>
                </a:cubicBezTo>
                <a:cubicBezTo>
                  <a:pt x="283330" y="406586"/>
                  <a:pt x="284531" y="402194"/>
                  <a:pt x="285732" y="398203"/>
                </a:cubicBezTo>
                <a:cubicBezTo>
                  <a:pt x="286132" y="397803"/>
                  <a:pt x="286533" y="397005"/>
                  <a:pt x="286533" y="396606"/>
                </a:cubicBezTo>
                <a:cubicBezTo>
                  <a:pt x="287734" y="394610"/>
                  <a:pt x="288534" y="392215"/>
                  <a:pt x="289335" y="390219"/>
                </a:cubicBezTo>
                <a:cubicBezTo>
                  <a:pt x="294139" y="381037"/>
                  <a:pt x="300544" y="374650"/>
                  <a:pt x="304948" y="374650"/>
                </a:cubicBezTo>
                <a:close/>
                <a:moveTo>
                  <a:pt x="610404" y="369887"/>
                </a:moveTo>
                <a:cubicBezTo>
                  <a:pt x="613561" y="370284"/>
                  <a:pt x="615535" y="371078"/>
                  <a:pt x="617113" y="371871"/>
                </a:cubicBezTo>
                <a:cubicBezTo>
                  <a:pt x="621454" y="376237"/>
                  <a:pt x="618692" y="393303"/>
                  <a:pt x="607642" y="408781"/>
                </a:cubicBezTo>
                <a:cubicBezTo>
                  <a:pt x="595014" y="409177"/>
                  <a:pt x="576861" y="415924"/>
                  <a:pt x="561865" y="429815"/>
                </a:cubicBezTo>
                <a:cubicBezTo>
                  <a:pt x="561075" y="430609"/>
                  <a:pt x="560681" y="431005"/>
                  <a:pt x="559891" y="431799"/>
                </a:cubicBezTo>
                <a:cubicBezTo>
                  <a:pt x="558708" y="431005"/>
                  <a:pt x="557524" y="429815"/>
                  <a:pt x="556340" y="429021"/>
                </a:cubicBezTo>
                <a:cubicBezTo>
                  <a:pt x="553972" y="427037"/>
                  <a:pt x="552393" y="424655"/>
                  <a:pt x="551604" y="422274"/>
                </a:cubicBezTo>
                <a:cubicBezTo>
                  <a:pt x="555156" y="416321"/>
                  <a:pt x="557129" y="408384"/>
                  <a:pt x="557524" y="398859"/>
                </a:cubicBezTo>
                <a:cubicBezTo>
                  <a:pt x="558708" y="397271"/>
                  <a:pt x="559891" y="396081"/>
                  <a:pt x="561470" y="394096"/>
                </a:cubicBezTo>
                <a:cubicBezTo>
                  <a:pt x="563048" y="392509"/>
                  <a:pt x="564627" y="390921"/>
                  <a:pt x="566600" y="389334"/>
                </a:cubicBezTo>
                <a:cubicBezTo>
                  <a:pt x="577650" y="378618"/>
                  <a:pt x="591857" y="372665"/>
                  <a:pt x="602117" y="370681"/>
                </a:cubicBezTo>
                <a:cubicBezTo>
                  <a:pt x="605669" y="369887"/>
                  <a:pt x="608431" y="369887"/>
                  <a:pt x="610404" y="369887"/>
                </a:cubicBezTo>
                <a:close/>
                <a:moveTo>
                  <a:pt x="447717" y="369887"/>
                </a:moveTo>
                <a:cubicBezTo>
                  <a:pt x="450031" y="369887"/>
                  <a:pt x="452731" y="369887"/>
                  <a:pt x="456202" y="370681"/>
                </a:cubicBezTo>
                <a:cubicBezTo>
                  <a:pt x="466229" y="372665"/>
                  <a:pt x="480112" y="378618"/>
                  <a:pt x="490911" y="389334"/>
                </a:cubicBezTo>
                <a:cubicBezTo>
                  <a:pt x="492839" y="390921"/>
                  <a:pt x="494382" y="392509"/>
                  <a:pt x="495925" y="394096"/>
                </a:cubicBezTo>
                <a:cubicBezTo>
                  <a:pt x="497467" y="396081"/>
                  <a:pt x="499010" y="397271"/>
                  <a:pt x="499781" y="398859"/>
                </a:cubicBezTo>
                <a:cubicBezTo>
                  <a:pt x="500167" y="408384"/>
                  <a:pt x="502095" y="416718"/>
                  <a:pt x="505566" y="422274"/>
                </a:cubicBezTo>
                <a:cubicBezTo>
                  <a:pt x="504795" y="425052"/>
                  <a:pt x="502867" y="427037"/>
                  <a:pt x="500938" y="429021"/>
                </a:cubicBezTo>
                <a:cubicBezTo>
                  <a:pt x="499781" y="429815"/>
                  <a:pt x="498624" y="431005"/>
                  <a:pt x="497467" y="431799"/>
                </a:cubicBezTo>
                <a:cubicBezTo>
                  <a:pt x="496696" y="431005"/>
                  <a:pt x="496310" y="430609"/>
                  <a:pt x="495539" y="429815"/>
                </a:cubicBezTo>
                <a:cubicBezTo>
                  <a:pt x="480884" y="415924"/>
                  <a:pt x="463143" y="409177"/>
                  <a:pt x="450802" y="408781"/>
                </a:cubicBezTo>
                <a:cubicBezTo>
                  <a:pt x="440004" y="393303"/>
                  <a:pt x="437304" y="376237"/>
                  <a:pt x="441546" y="371871"/>
                </a:cubicBezTo>
                <a:cubicBezTo>
                  <a:pt x="443089" y="371078"/>
                  <a:pt x="445017" y="370284"/>
                  <a:pt x="447717" y="369887"/>
                </a:cubicBezTo>
                <a:close/>
                <a:moveTo>
                  <a:pt x="171632" y="367106"/>
                </a:moveTo>
                <a:cubicBezTo>
                  <a:pt x="173959" y="367106"/>
                  <a:pt x="176286" y="367895"/>
                  <a:pt x="177450" y="369078"/>
                </a:cubicBezTo>
                <a:cubicBezTo>
                  <a:pt x="181716" y="373416"/>
                  <a:pt x="179777" y="389978"/>
                  <a:pt x="168141" y="405752"/>
                </a:cubicBezTo>
                <a:cubicBezTo>
                  <a:pt x="156118" y="406541"/>
                  <a:pt x="138276" y="412850"/>
                  <a:pt x="123538" y="426652"/>
                </a:cubicBezTo>
                <a:cubicBezTo>
                  <a:pt x="122762" y="427441"/>
                  <a:pt x="121987" y="428230"/>
                  <a:pt x="121987" y="428624"/>
                </a:cubicBezTo>
                <a:cubicBezTo>
                  <a:pt x="120435" y="427835"/>
                  <a:pt x="119272" y="427047"/>
                  <a:pt x="117720" y="425864"/>
                </a:cubicBezTo>
                <a:cubicBezTo>
                  <a:pt x="115781" y="423498"/>
                  <a:pt x="114230" y="421526"/>
                  <a:pt x="113454" y="419160"/>
                </a:cubicBezTo>
                <a:cubicBezTo>
                  <a:pt x="116557" y="413245"/>
                  <a:pt x="118496" y="405752"/>
                  <a:pt x="119272" y="396288"/>
                </a:cubicBezTo>
                <a:cubicBezTo>
                  <a:pt x="120435" y="394711"/>
                  <a:pt x="121987" y="392739"/>
                  <a:pt x="123150" y="391161"/>
                </a:cubicBezTo>
                <a:cubicBezTo>
                  <a:pt x="124702" y="389584"/>
                  <a:pt x="126253" y="387612"/>
                  <a:pt x="127804" y="386429"/>
                </a:cubicBezTo>
                <a:cubicBezTo>
                  <a:pt x="139052" y="375782"/>
                  <a:pt x="153015" y="369473"/>
                  <a:pt x="163099" y="367501"/>
                </a:cubicBezTo>
                <a:cubicBezTo>
                  <a:pt x="166202" y="367106"/>
                  <a:pt x="169305" y="366712"/>
                  <a:pt x="171632" y="367106"/>
                </a:cubicBezTo>
                <a:close/>
                <a:moveTo>
                  <a:pt x="8222" y="367106"/>
                </a:moveTo>
                <a:cubicBezTo>
                  <a:pt x="10590" y="366712"/>
                  <a:pt x="13352" y="367106"/>
                  <a:pt x="16509" y="367501"/>
                </a:cubicBezTo>
                <a:cubicBezTo>
                  <a:pt x="27164" y="369473"/>
                  <a:pt x="40977" y="375782"/>
                  <a:pt x="52816" y="386429"/>
                </a:cubicBezTo>
                <a:cubicBezTo>
                  <a:pt x="53999" y="387612"/>
                  <a:pt x="55578" y="389584"/>
                  <a:pt x="57156" y="391161"/>
                </a:cubicBezTo>
                <a:cubicBezTo>
                  <a:pt x="58735" y="392739"/>
                  <a:pt x="60314" y="394316"/>
                  <a:pt x="61497" y="396288"/>
                </a:cubicBezTo>
                <a:cubicBezTo>
                  <a:pt x="61892" y="405358"/>
                  <a:pt x="63865" y="413245"/>
                  <a:pt x="67417" y="419160"/>
                </a:cubicBezTo>
                <a:cubicBezTo>
                  <a:pt x="66233" y="421526"/>
                  <a:pt x="64655" y="423892"/>
                  <a:pt x="62287" y="425864"/>
                </a:cubicBezTo>
                <a:cubicBezTo>
                  <a:pt x="61497" y="427047"/>
                  <a:pt x="60314" y="427835"/>
                  <a:pt x="58735" y="428624"/>
                </a:cubicBezTo>
                <a:cubicBezTo>
                  <a:pt x="58340" y="428230"/>
                  <a:pt x="57551" y="427441"/>
                  <a:pt x="56762" y="426652"/>
                </a:cubicBezTo>
                <a:cubicBezTo>
                  <a:pt x="42160" y="412850"/>
                  <a:pt x="23613" y="406541"/>
                  <a:pt x="11774" y="405752"/>
                </a:cubicBezTo>
                <a:cubicBezTo>
                  <a:pt x="-65" y="389978"/>
                  <a:pt x="-2433" y="373416"/>
                  <a:pt x="2303" y="369078"/>
                </a:cubicBezTo>
                <a:cubicBezTo>
                  <a:pt x="3092" y="367895"/>
                  <a:pt x="5460" y="367106"/>
                  <a:pt x="8222" y="367106"/>
                </a:cubicBezTo>
                <a:close/>
                <a:moveTo>
                  <a:pt x="387027" y="365125"/>
                </a:moveTo>
                <a:cubicBezTo>
                  <a:pt x="389773" y="365519"/>
                  <a:pt x="391734" y="366308"/>
                  <a:pt x="392910" y="367491"/>
                </a:cubicBezTo>
                <a:cubicBezTo>
                  <a:pt x="397617" y="371829"/>
                  <a:pt x="394871" y="388391"/>
                  <a:pt x="383498" y="404165"/>
                </a:cubicBezTo>
                <a:cubicBezTo>
                  <a:pt x="371731" y="404954"/>
                  <a:pt x="353298" y="411263"/>
                  <a:pt x="338394" y="425065"/>
                </a:cubicBezTo>
                <a:cubicBezTo>
                  <a:pt x="337609" y="425854"/>
                  <a:pt x="337217" y="426248"/>
                  <a:pt x="336433" y="427037"/>
                </a:cubicBezTo>
                <a:cubicBezTo>
                  <a:pt x="335648" y="426643"/>
                  <a:pt x="334864" y="425854"/>
                  <a:pt x="333687" y="425065"/>
                </a:cubicBezTo>
                <a:cubicBezTo>
                  <a:pt x="333687" y="423882"/>
                  <a:pt x="334080" y="422699"/>
                  <a:pt x="334080" y="421122"/>
                </a:cubicBezTo>
                <a:cubicBezTo>
                  <a:pt x="334080" y="414024"/>
                  <a:pt x="332903" y="406531"/>
                  <a:pt x="330942" y="399433"/>
                </a:cubicBezTo>
                <a:cubicBezTo>
                  <a:pt x="332119" y="396278"/>
                  <a:pt x="334864" y="393124"/>
                  <a:pt x="338002" y="389574"/>
                </a:cubicBezTo>
                <a:cubicBezTo>
                  <a:pt x="339570" y="387603"/>
                  <a:pt x="340747" y="386420"/>
                  <a:pt x="342708" y="384842"/>
                </a:cubicBezTo>
                <a:cubicBezTo>
                  <a:pt x="354474" y="374195"/>
                  <a:pt x="367809" y="367886"/>
                  <a:pt x="378399" y="365914"/>
                </a:cubicBezTo>
                <a:cubicBezTo>
                  <a:pt x="381929" y="365519"/>
                  <a:pt x="384282" y="365125"/>
                  <a:pt x="387027" y="365125"/>
                </a:cubicBezTo>
                <a:close/>
                <a:moveTo>
                  <a:pt x="223995" y="365125"/>
                </a:moveTo>
                <a:cubicBezTo>
                  <a:pt x="226334" y="365125"/>
                  <a:pt x="229453" y="365519"/>
                  <a:pt x="232183" y="365914"/>
                </a:cubicBezTo>
                <a:cubicBezTo>
                  <a:pt x="242710" y="367886"/>
                  <a:pt x="256357" y="374195"/>
                  <a:pt x="267665" y="384842"/>
                </a:cubicBezTo>
                <a:cubicBezTo>
                  <a:pt x="269614" y="386420"/>
                  <a:pt x="271174" y="387603"/>
                  <a:pt x="272734" y="389574"/>
                </a:cubicBezTo>
                <a:cubicBezTo>
                  <a:pt x="275463" y="393124"/>
                  <a:pt x="278192" y="396278"/>
                  <a:pt x="280142" y="399433"/>
                </a:cubicBezTo>
                <a:cubicBezTo>
                  <a:pt x="277802" y="406137"/>
                  <a:pt x="276633" y="413235"/>
                  <a:pt x="276633" y="421122"/>
                </a:cubicBezTo>
                <a:cubicBezTo>
                  <a:pt x="276633" y="422699"/>
                  <a:pt x="276633" y="423882"/>
                  <a:pt x="276633" y="425065"/>
                </a:cubicBezTo>
                <a:cubicBezTo>
                  <a:pt x="275853" y="425854"/>
                  <a:pt x="274683" y="426643"/>
                  <a:pt x="273903" y="427037"/>
                </a:cubicBezTo>
                <a:cubicBezTo>
                  <a:pt x="273124" y="426248"/>
                  <a:pt x="272734" y="425854"/>
                  <a:pt x="272344" y="425065"/>
                </a:cubicBezTo>
                <a:cubicBezTo>
                  <a:pt x="257527" y="411263"/>
                  <a:pt x="239591" y="404954"/>
                  <a:pt x="227114" y="404165"/>
                </a:cubicBezTo>
                <a:cubicBezTo>
                  <a:pt x="215806" y="388391"/>
                  <a:pt x="213467" y="371829"/>
                  <a:pt x="218146" y="367491"/>
                </a:cubicBezTo>
                <a:cubicBezTo>
                  <a:pt x="219316" y="366308"/>
                  <a:pt x="221265" y="365519"/>
                  <a:pt x="223995" y="365125"/>
                </a:cubicBezTo>
                <a:close/>
                <a:moveTo>
                  <a:pt x="529379" y="349250"/>
                </a:moveTo>
                <a:cubicBezTo>
                  <a:pt x="533668" y="349250"/>
                  <a:pt x="539907" y="355133"/>
                  <a:pt x="544586" y="364154"/>
                </a:cubicBezTo>
                <a:cubicBezTo>
                  <a:pt x="544586" y="364938"/>
                  <a:pt x="544976" y="365331"/>
                  <a:pt x="545366" y="366115"/>
                </a:cubicBezTo>
                <a:cubicBezTo>
                  <a:pt x="546145" y="367292"/>
                  <a:pt x="546535" y="368860"/>
                  <a:pt x="547315" y="370429"/>
                </a:cubicBezTo>
                <a:cubicBezTo>
                  <a:pt x="549265" y="375136"/>
                  <a:pt x="550434" y="381019"/>
                  <a:pt x="551214" y="387294"/>
                </a:cubicBezTo>
                <a:cubicBezTo>
                  <a:pt x="551214" y="389647"/>
                  <a:pt x="551604" y="392001"/>
                  <a:pt x="551604" y="394746"/>
                </a:cubicBezTo>
                <a:cubicBezTo>
                  <a:pt x="551604" y="395530"/>
                  <a:pt x="551604" y="396315"/>
                  <a:pt x="551604" y="397099"/>
                </a:cubicBezTo>
                <a:cubicBezTo>
                  <a:pt x="551214" y="404943"/>
                  <a:pt x="550434" y="411219"/>
                  <a:pt x="548095" y="415925"/>
                </a:cubicBezTo>
                <a:cubicBezTo>
                  <a:pt x="547315" y="414749"/>
                  <a:pt x="546145" y="413180"/>
                  <a:pt x="544976" y="411611"/>
                </a:cubicBezTo>
                <a:cubicBezTo>
                  <a:pt x="541466" y="406512"/>
                  <a:pt x="535618" y="401021"/>
                  <a:pt x="529379" y="401021"/>
                </a:cubicBezTo>
                <a:cubicBezTo>
                  <a:pt x="525480" y="401021"/>
                  <a:pt x="521971" y="402982"/>
                  <a:pt x="518072" y="406512"/>
                </a:cubicBezTo>
                <a:cubicBezTo>
                  <a:pt x="516902" y="407689"/>
                  <a:pt x="514952" y="409258"/>
                  <a:pt x="513783" y="411611"/>
                </a:cubicBezTo>
                <a:cubicBezTo>
                  <a:pt x="512613" y="412787"/>
                  <a:pt x="511443" y="414356"/>
                  <a:pt x="510663" y="415925"/>
                </a:cubicBezTo>
                <a:cubicBezTo>
                  <a:pt x="508714" y="411219"/>
                  <a:pt x="507544" y="404943"/>
                  <a:pt x="507154" y="397099"/>
                </a:cubicBezTo>
                <a:cubicBezTo>
                  <a:pt x="507154" y="396315"/>
                  <a:pt x="507154" y="395530"/>
                  <a:pt x="507154" y="394746"/>
                </a:cubicBezTo>
                <a:cubicBezTo>
                  <a:pt x="507154" y="392001"/>
                  <a:pt x="507154" y="389647"/>
                  <a:pt x="507544" y="387294"/>
                </a:cubicBezTo>
                <a:cubicBezTo>
                  <a:pt x="508324" y="381019"/>
                  <a:pt x="509494" y="375136"/>
                  <a:pt x="511443" y="370429"/>
                </a:cubicBezTo>
                <a:cubicBezTo>
                  <a:pt x="512223" y="368860"/>
                  <a:pt x="512613" y="367292"/>
                  <a:pt x="513393" y="366115"/>
                </a:cubicBezTo>
                <a:cubicBezTo>
                  <a:pt x="513783" y="365331"/>
                  <a:pt x="514173" y="364938"/>
                  <a:pt x="514173" y="364154"/>
                </a:cubicBezTo>
                <a:cubicBezTo>
                  <a:pt x="518851" y="355133"/>
                  <a:pt x="525480" y="349250"/>
                  <a:pt x="529379" y="349250"/>
                </a:cubicBezTo>
                <a:close/>
                <a:moveTo>
                  <a:pt x="90235" y="346075"/>
                </a:moveTo>
                <a:cubicBezTo>
                  <a:pt x="94639" y="346075"/>
                  <a:pt x="100644" y="352314"/>
                  <a:pt x="105448" y="361672"/>
                </a:cubicBezTo>
                <a:cubicBezTo>
                  <a:pt x="105848" y="362062"/>
                  <a:pt x="106248" y="362841"/>
                  <a:pt x="106648" y="363231"/>
                </a:cubicBezTo>
                <a:cubicBezTo>
                  <a:pt x="107049" y="364791"/>
                  <a:pt x="107849" y="365571"/>
                  <a:pt x="108250" y="367130"/>
                </a:cubicBezTo>
                <a:cubicBezTo>
                  <a:pt x="110652" y="372589"/>
                  <a:pt x="111853" y="378048"/>
                  <a:pt x="112653" y="384287"/>
                </a:cubicBezTo>
                <a:cubicBezTo>
                  <a:pt x="113054" y="386626"/>
                  <a:pt x="113454" y="388965"/>
                  <a:pt x="113454" y="391305"/>
                </a:cubicBezTo>
                <a:cubicBezTo>
                  <a:pt x="113454" y="392475"/>
                  <a:pt x="113054" y="393255"/>
                  <a:pt x="113054" y="394034"/>
                </a:cubicBezTo>
                <a:cubicBezTo>
                  <a:pt x="113054" y="401833"/>
                  <a:pt x="111452" y="408071"/>
                  <a:pt x="109451" y="412750"/>
                </a:cubicBezTo>
                <a:cubicBezTo>
                  <a:pt x="108650" y="411190"/>
                  <a:pt x="107449" y="409631"/>
                  <a:pt x="106248" y="408071"/>
                </a:cubicBezTo>
                <a:cubicBezTo>
                  <a:pt x="102645" y="403392"/>
                  <a:pt x="96640" y="397544"/>
                  <a:pt x="89835" y="397544"/>
                </a:cubicBezTo>
                <a:cubicBezTo>
                  <a:pt x="86632" y="397544"/>
                  <a:pt x="82229" y="399493"/>
                  <a:pt x="78626" y="403002"/>
                </a:cubicBezTo>
                <a:cubicBezTo>
                  <a:pt x="77025" y="404562"/>
                  <a:pt x="75423" y="406512"/>
                  <a:pt x="73822" y="408071"/>
                </a:cubicBezTo>
                <a:cubicBezTo>
                  <a:pt x="72621" y="409241"/>
                  <a:pt x="71820" y="410801"/>
                  <a:pt x="70620" y="412750"/>
                </a:cubicBezTo>
                <a:cubicBezTo>
                  <a:pt x="69018" y="408071"/>
                  <a:pt x="67417" y="401833"/>
                  <a:pt x="67417" y="394034"/>
                </a:cubicBezTo>
                <a:cubicBezTo>
                  <a:pt x="67417" y="393255"/>
                  <a:pt x="67417" y="392475"/>
                  <a:pt x="67417" y="391305"/>
                </a:cubicBezTo>
                <a:cubicBezTo>
                  <a:pt x="67417" y="388965"/>
                  <a:pt x="67417" y="386626"/>
                  <a:pt x="67817" y="384287"/>
                </a:cubicBezTo>
                <a:cubicBezTo>
                  <a:pt x="68618" y="378048"/>
                  <a:pt x="70219" y="372199"/>
                  <a:pt x="71820" y="367130"/>
                </a:cubicBezTo>
                <a:cubicBezTo>
                  <a:pt x="72221" y="365571"/>
                  <a:pt x="73021" y="364791"/>
                  <a:pt x="73822" y="363231"/>
                </a:cubicBezTo>
                <a:cubicBezTo>
                  <a:pt x="73822" y="362841"/>
                  <a:pt x="74222" y="362062"/>
                  <a:pt x="74623" y="361672"/>
                </a:cubicBezTo>
                <a:cubicBezTo>
                  <a:pt x="79427" y="352314"/>
                  <a:pt x="85832" y="346075"/>
                  <a:pt x="90235" y="346075"/>
                </a:cubicBezTo>
                <a:close/>
                <a:moveTo>
                  <a:pt x="610466" y="327025"/>
                </a:moveTo>
                <a:cubicBezTo>
                  <a:pt x="613606" y="327412"/>
                  <a:pt x="615568" y="328185"/>
                  <a:pt x="617138" y="329345"/>
                </a:cubicBezTo>
                <a:cubicBezTo>
                  <a:pt x="621454" y="333212"/>
                  <a:pt x="618707" y="349840"/>
                  <a:pt x="607720" y="364922"/>
                </a:cubicBezTo>
                <a:cubicBezTo>
                  <a:pt x="595162" y="365308"/>
                  <a:pt x="577111" y="371882"/>
                  <a:pt x="562199" y="385803"/>
                </a:cubicBezTo>
                <a:cubicBezTo>
                  <a:pt x="561415" y="386190"/>
                  <a:pt x="561022" y="386577"/>
                  <a:pt x="560237" y="387350"/>
                </a:cubicBezTo>
                <a:cubicBezTo>
                  <a:pt x="559060" y="386577"/>
                  <a:pt x="558275" y="386190"/>
                  <a:pt x="557490" y="385417"/>
                </a:cubicBezTo>
                <a:cubicBezTo>
                  <a:pt x="556313" y="378456"/>
                  <a:pt x="554351" y="372269"/>
                  <a:pt x="551604" y="366468"/>
                </a:cubicBezTo>
                <a:cubicBezTo>
                  <a:pt x="553174" y="361828"/>
                  <a:pt x="556706" y="356414"/>
                  <a:pt x="561807" y="350614"/>
                </a:cubicBezTo>
                <a:cubicBezTo>
                  <a:pt x="563377" y="349067"/>
                  <a:pt x="564946" y="347520"/>
                  <a:pt x="566908" y="345973"/>
                </a:cubicBezTo>
                <a:cubicBezTo>
                  <a:pt x="577896" y="335532"/>
                  <a:pt x="592023" y="329732"/>
                  <a:pt x="602226" y="327799"/>
                </a:cubicBezTo>
                <a:cubicBezTo>
                  <a:pt x="605757" y="327025"/>
                  <a:pt x="608504" y="327025"/>
                  <a:pt x="610466" y="327025"/>
                </a:cubicBezTo>
                <a:close/>
                <a:moveTo>
                  <a:pt x="447899" y="327025"/>
                </a:moveTo>
                <a:cubicBezTo>
                  <a:pt x="450254" y="327025"/>
                  <a:pt x="453001" y="327025"/>
                  <a:pt x="456532" y="327799"/>
                </a:cubicBezTo>
                <a:cubicBezTo>
                  <a:pt x="466735" y="329732"/>
                  <a:pt x="480862" y="335532"/>
                  <a:pt x="491850" y="345973"/>
                </a:cubicBezTo>
                <a:cubicBezTo>
                  <a:pt x="493812" y="347520"/>
                  <a:pt x="495382" y="349067"/>
                  <a:pt x="496951" y="350614"/>
                </a:cubicBezTo>
                <a:cubicBezTo>
                  <a:pt x="502053" y="356414"/>
                  <a:pt x="505584" y="361828"/>
                  <a:pt x="507154" y="366082"/>
                </a:cubicBezTo>
                <a:cubicBezTo>
                  <a:pt x="504407" y="371882"/>
                  <a:pt x="502445" y="378069"/>
                  <a:pt x="501268" y="385417"/>
                </a:cubicBezTo>
                <a:cubicBezTo>
                  <a:pt x="500483" y="386190"/>
                  <a:pt x="499698" y="386577"/>
                  <a:pt x="498521" y="387350"/>
                </a:cubicBezTo>
                <a:cubicBezTo>
                  <a:pt x="497736" y="386577"/>
                  <a:pt x="497344" y="386190"/>
                  <a:pt x="496559" y="385803"/>
                </a:cubicBezTo>
                <a:cubicBezTo>
                  <a:pt x="481647" y="371882"/>
                  <a:pt x="463596" y="365308"/>
                  <a:pt x="451039" y="364922"/>
                </a:cubicBezTo>
                <a:cubicBezTo>
                  <a:pt x="440051" y="349840"/>
                  <a:pt x="437304" y="333212"/>
                  <a:pt x="441621" y="329345"/>
                </a:cubicBezTo>
                <a:cubicBezTo>
                  <a:pt x="443190" y="328185"/>
                  <a:pt x="445152" y="327412"/>
                  <a:pt x="447899" y="327025"/>
                </a:cubicBezTo>
                <a:close/>
                <a:moveTo>
                  <a:pt x="171632" y="322656"/>
                </a:moveTo>
                <a:cubicBezTo>
                  <a:pt x="173959" y="322656"/>
                  <a:pt x="176286" y="323445"/>
                  <a:pt x="177450" y="324628"/>
                </a:cubicBezTo>
                <a:cubicBezTo>
                  <a:pt x="181716" y="328966"/>
                  <a:pt x="179777" y="345528"/>
                  <a:pt x="168141" y="361302"/>
                </a:cubicBezTo>
                <a:cubicBezTo>
                  <a:pt x="156118" y="362091"/>
                  <a:pt x="138276" y="368400"/>
                  <a:pt x="123538" y="382202"/>
                </a:cubicBezTo>
                <a:cubicBezTo>
                  <a:pt x="122762" y="382991"/>
                  <a:pt x="121987" y="383780"/>
                  <a:pt x="121987" y="384174"/>
                </a:cubicBezTo>
                <a:cubicBezTo>
                  <a:pt x="120823" y="383385"/>
                  <a:pt x="119660" y="382597"/>
                  <a:pt x="118496" y="381808"/>
                </a:cubicBezTo>
                <a:cubicBezTo>
                  <a:pt x="117720" y="375499"/>
                  <a:pt x="115781" y="368795"/>
                  <a:pt x="113454" y="362880"/>
                </a:cubicBezTo>
                <a:cubicBezTo>
                  <a:pt x="114617" y="357753"/>
                  <a:pt x="117720" y="352627"/>
                  <a:pt x="123150" y="346711"/>
                </a:cubicBezTo>
                <a:cubicBezTo>
                  <a:pt x="124702" y="345134"/>
                  <a:pt x="126253" y="343557"/>
                  <a:pt x="127804" y="341979"/>
                </a:cubicBezTo>
                <a:cubicBezTo>
                  <a:pt x="139052" y="331332"/>
                  <a:pt x="153015" y="325023"/>
                  <a:pt x="163099" y="323051"/>
                </a:cubicBezTo>
                <a:cubicBezTo>
                  <a:pt x="166202" y="322656"/>
                  <a:pt x="169305" y="322262"/>
                  <a:pt x="171632" y="322656"/>
                </a:cubicBezTo>
                <a:close/>
                <a:moveTo>
                  <a:pt x="8222" y="322656"/>
                </a:moveTo>
                <a:cubicBezTo>
                  <a:pt x="10590" y="322262"/>
                  <a:pt x="13352" y="322656"/>
                  <a:pt x="16509" y="323051"/>
                </a:cubicBezTo>
                <a:cubicBezTo>
                  <a:pt x="27164" y="325023"/>
                  <a:pt x="40977" y="331332"/>
                  <a:pt x="52816" y="341979"/>
                </a:cubicBezTo>
                <a:cubicBezTo>
                  <a:pt x="53999" y="343557"/>
                  <a:pt x="55578" y="345134"/>
                  <a:pt x="57156" y="346711"/>
                </a:cubicBezTo>
                <a:cubicBezTo>
                  <a:pt x="62681" y="352627"/>
                  <a:pt x="65838" y="357753"/>
                  <a:pt x="67417" y="362880"/>
                </a:cubicBezTo>
                <a:cubicBezTo>
                  <a:pt x="65049" y="368006"/>
                  <a:pt x="63076" y="374710"/>
                  <a:pt x="62287" y="381808"/>
                </a:cubicBezTo>
                <a:cubicBezTo>
                  <a:pt x="61103" y="382597"/>
                  <a:pt x="59919" y="383385"/>
                  <a:pt x="58735" y="384174"/>
                </a:cubicBezTo>
                <a:cubicBezTo>
                  <a:pt x="58340" y="383780"/>
                  <a:pt x="57551" y="382991"/>
                  <a:pt x="56762" y="382202"/>
                </a:cubicBezTo>
                <a:cubicBezTo>
                  <a:pt x="42160" y="368400"/>
                  <a:pt x="23613" y="362091"/>
                  <a:pt x="11774" y="361302"/>
                </a:cubicBezTo>
                <a:cubicBezTo>
                  <a:pt x="-65" y="345528"/>
                  <a:pt x="-2433" y="328966"/>
                  <a:pt x="2303" y="324628"/>
                </a:cubicBezTo>
                <a:cubicBezTo>
                  <a:pt x="3092" y="323445"/>
                  <a:pt x="5460" y="322656"/>
                  <a:pt x="8222" y="322656"/>
                </a:cubicBezTo>
                <a:close/>
                <a:moveTo>
                  <a:pt x="387029" y="320675"/>
                </a:moveTo>
                <a:cubicBezTo>
                  <a:pt x="389774" y="320675"/>
                  <a:pt x="391735" y="321469"/>
                  <a:pt x="392911" y="322263"/>
                </a:cubicBezTo>
                <a:cubicBezTo>
                  <a:pt x="397616" y="327025"/>
                  <a:pt x="394871" y="343694"/>
                  <a:pt x="383501" y="359569"/>
                </a:cubicBezTo>
                <a:cubicBezTo>
                  <a:pt x="371738" y="360362"/>
                  <a:pt x="353310" y="366712"/>
                  <a:pt x="338410" y="380603"/>
                </a:cubicBezTo>
                <a:cubicBezTo>
                  <a:pt x="337626" y="381397"/>
                  <a:pt x="337234" y="381793"/>
                  <a:pt x="336450" y="382587"/>
                </a:cubicBezTo>
                <a:cubicBezTo>
                  <a:pt x="335274" y="381793"/>
                  <a:pt x="333705" y="380603"/>
                  <a:pt x="332529" y="379412"/>
                </a:cubicBezTo>
                <a:cubicBezTo>
                  <a:pt x="333313" y="375047"/>
                  <a:pt x="334097" y="369490"/>
                  <a:pt x="334097" y="363537"/>
                </a:cubicBezTo>
                <a:cubicBezTo>
                  <a:pt x="334097" y="359172"/>
                  <a:pt x="333705" y="355203"/>
                  <a:pt x="332921" y="351234"/>
                </a:cubicBezTo>
                <a:cubicBezTo>
                  <a:pt x="334489" y="349250"/>
                  <a:pt x="336058" y="346869"/>
                  <a:pt x="338018" y="344487"/>
                </a:cubicBezTo>
                <a:cubicBezTo>
                  <a:pt x="339587" y="342900"/>
                  <a:pt x="340763" y="341709"/>
                  <a:pt x="342723" y="340122"/>
                </a:cubicBezTo>
                <a:cubicBezTo>
                  <a:pt x="354486" y="329406"/>
                  <a:pt x="367817" y="323056"/>
                  <a:pt x="378404" y="321072"/>
                </a:cubicBezTo>
                <a:cubicBezTo>
                  <a:pt x="381932" y="320675"/>
                  <a:pt x="384285" y="320675"/>
                  <a:pt x="387029" y="320675"/>
                </a:cubicBezTo>
                <a:close/>
                <a:moveTo>
                  <a:pt x="224053" y="320675"/>
                </a:moveTo>
                <a:cubicBezTo>
                  <a:pt x="226406" y="320675"/>
                  <a:pt x="229543" y="320675"/>
                  <a:pt x="232287" y="321072"/>
                </a:cubicBezTo>
                <a:cubicBezTo>
                  <a:pt x="242874" y="323056"/>
                  <a:pt x="256597" y="329406"/>
                  <a:pt x="267967" y="340122"/>
                </a:cubicBezTo>
                <a:cubicBezTo>
                  <a:pt x="269928" y="341709"/>
                  <a:pt x="271496" y="342900"/>
                  <a:pt x="273065" y="344487"/>
                </a:cubicBezTo>
                <a:cubicBezTo>
                  <a:pt x="274633" y="346869"/>
                  <a:pt x="276593" y="349250"/>
                  <a:pt x="277770" y="351234"/>
                </a:cubicBezTo>
                <a:cubicBezTo>
                  <a:pt x="277378" y="354806"/>
                  <a:pt x="276986" y="359172"/>
                  <a:pt x="276986" y="363537"/>
                </a:cubicBezTo>
                <a:cubicBezTo>
                  <a:pt x="276986" y="369490"/>
                  <a:pt x="277378" y="374650"/>
                  <a:pt x="278554" y="379412"/>
                </a:cubicBezTo>
                <a:cubicBezTo>
                  <a:pt x="278554" y="379412"/>
                  <a:pt x="278554" y="379412"/>
                  <a:pt x="278162" y="379412"/>
                </a:cubicBezTo>
                <a:cubicBezTo>
                  <a:pt x="276986" y="380603"/>
                  <a:pt x="275809" y="381793"/>
                  <a:pt x="274241" y="382587"/>
                </a:cubicBezTo>
                <a:cubicBezTo>
                  <a:pt x="273457" y="381793"/>
                  <a:pt x="273065" y="381397"/>
                  <a:pt x="272673" y="380603"/>
                </a:cubicBezTo>
                <a:cubicBezTo>
                  <a:pt x="257773" y="366712"/>
                  <a:pt x="239737" y="360362"/>
                  <a:pt x="227190" y="359569"/>
                </a:cubicBezTo>
                <a:cubicBezTo>
                  <a:pt x="215819" y="343694"/>
                  <a:pt x="213467" y="327025"/>
                  <a:pt x="218172" y="322263"/>
                </a:cubicBezTo>
                <a:cubicBezTo>
                  <a:pt x="219348" y="321469"/>
                  <a:pt x="221309" y="320675"/>
                  <a:pt x="224053" y="320675"/>
                </a:cubicBezTo>
                <a:close/>
                <a:moveTo>
                  <a:pt x="304948" y="317500"/>
                </a:moveTo>
                <a:cubicBezTo>
                  <a:pt x="308951" y="317500"/>
                  <a:pt x="315356" y="323383"/>
                  <a:pt x="320560" y="332404"/>
                </a:cubicBezTo>
                <a:cubicBezTo>
                  <a:pt x="321361" y="334365"/>
                  <a:pt x="322562" y="336718"/>
                  <a:pt x="323362" y="338679"/>
                </a:cubicBezTo>
                <a:cubicBezTo>
                  <a:pt x="324163" y="342209"/>
                  <a:pt x="325364" y="345347"/>
                  <a:pt x="326565" y="349661"/>
                </a:cubicBezTo>
                <a:cubicBezTo>
                  <a:pt x="326965" y="353191"/>
                  <a:pt x="327766" y="357113"/>
                  <a:pt x="327766" y="361035"/>
                </a:cubicBezTo>
                <a:cubicBezTo>
                  <a:pt x="327766" y="361819"/>
                  <a:pt x="327766" y="362604"/>
                  <a:pt x="327766" y="362996"/>
                </a:cubicBezTo>
                <a:cubicBezTo>
                  <a:pt x="327766" y="365349"/>
                  <a:pt x="327766" y="368095"/>
                  <a:pt x="327366" y="370448"/>
                </a:cubicBezTo>
                <a:cubicBezTo>
                  <a:pt x="326965" y="373978"/>
                  <a:pt x="326565" y="377115"/>
                  <a:pt x="325364" y="380253"/>
                </a:cubicBezTo>
                <a:cubicBezTo>
                  <a:pt x="324964" y="381822"/>
                  <a:pt x="324563" y="382999"/>
                  <a:pt x="323763" y="384175"/>
                </a:cubicBezTo>
                <a:cubicBezTo>
                  <a:pt x="320960" y="378684"/>
                  <a:pt x="313755" y="369271"/>
                  <a:pt x="304948" y="369271"/>
                </a:cubicBezTo>
                <a:cubicBezTo>
                  <a:pt x="300944" y="369271"/>
                  <a:pt x="297341" y="371232"/>
                  <a:pt x="293338" y="374762"/>
                </a:cubicBezTo>
                <a:cubicBezTo>
                  <a:pt x="290536" y="377115"/>
                  <a:pt x="288134" y="380253"/>
                  <a:pt x="285732" y="384175"/>
                </a:cubicBezTo>
                <a:cubicBezTo>
                  <a:pt x="284932" y="382999"/>
                  <a:pt x="284531" y="381822"/>
                  <a:pt x="284131" y="380253"/>
                </a:cubicBezTo>
                <a:cubicBezTo>
                  <a:pt x="283330" y="377115"/>
                  <a:pt x="282530" y="373978"/>
                  <a:pt x="282129" y="370448"/>
                </a:cubicBezTo>
                <a:cubicBezTo>
                  <a:pt x="282129" y="368095"/>
                  <a:pt x="281729" y="365349"/>
                  <a:pt x="281729" y="362996"/>
                </a:cubicBezTo>
                <a:cubicBezTo>
                  <a:pt x="281729" y="362604"/>
                  <a:pt x="281729" y="361819"/>
                  <a:pt x="281729" y="361035"/>
                </a:cubicBezTo>
                <a:cubicBezTo>
                  <a:pt x="282129" y="357113"/>
                  <a:pt x="282530" y="353191"/>
                  <a:pt x="283330" y="349661"/>
                </a:cubicBezTo>
                <a:cubicBezTo>
                  <a:pt x="284131" y="345347"/>
                  <a:pt x="285332" y="342209"/>
                  <a:pt x="286533" y="338679"/>
                </a:cubicBezTo>
                <a:cubicBezTo>
                  <a:pt x="287734" y="336326"/>
                  <a:pt x="288534" y="334365"/>
                  <a:pt x="289335" y="332404"/>
                </a:cubicBezTo>
                <a:cubicBezTo>
                  <a:pt x="294139" y="323383"/>
                  <a:pt x="300544" y="317500"/>
                  <a:pt x="304948" y="317500"/>
                </a:cubicBezTo>
                <a:close/>
                <a:moveTo>
                  <a:pt x="529379" y="292100"/>
                </a:moveTo>
                <a:cubicBezTo>
                  <a:pt x="533668" y="292100"/>
                  <a:pt x="539907" y="298375"/>
                  <a:pt x="544586" y="307396"/>
                </a:cubicBezTo>
                <a:cubicBezTo>
                  <a:pt x="545366" y="309357"/>
                  <a:pt x="546145" y="310926"/>
                  <a:pt x="547315" y="313279"/>
                </a:cubicBezTo>
                <a:cubicBezTo>
                  <a:pt x="547315" y="314064"/>
                  <a:pt x="547705" y="314456"/>
                  <a:pt x="548095" y="315240"/>
                </a:cubicBezTo>
                <a:cubicBezTo>
                  <a:pt x="549265" y="319162"/>
                  <a:pt x="550434" y="323084"/>
                  <a:pt x="550824" y="327399"/>
                </a:cubicBezTo>
                <a:cubicBezTo>
                  <a:pt x="550824" y="328967"/>
                  <a:pt x="551214" y="330536"/>
                  <a:pt x="551214" y="332105"/>
                </a:cubicBezTo>
                <a:cubicBezTo>
                  <a:pt x="551604" y="333674"/>
                  <a:pt x="551604" y="335635"/>
                  <a:pt x="551604" y="337596"/>
                </a:cubicBezTo>
                <a:cubicBezTo>
                  <a:pt x="551604" y="339949"/>
                  <a:pt x="551604" y="341910"/>
                  <a:pt x="551214" y="343479"/>
                </a:cubicBezTo>
                <a:cubicBezTo>
                  <a:pt x="550824" y="349754"/>
                  <a:pt x="550044" y="354853"/>
                  <a:pt x="548095" y="358775"/>
                </a:cubicBezTo>
                <a:cubicBezTo>
                  <a:pt x="544976" y="353676"/>
                  <a:pt x="537957" y="343871"/>
                  <a:pt x="529379" y="343871"/>
                </a:cubicBezTo>
                <a:cubicBezTo>
                  <a:pt x="525480" y="343871"/>
                  <a:pt x="521971" y="345832"/>
                  <a:pt x="518072" y="349362"/>
                </a:cubicBezTo>
                <a:cubicBezTo>
                  <a:pt x="515732" y="351715"/>
                  <a:pt x="513003" y="354853"/>
                  <a:pt x="510663" y="358775"/>
                </a:cubicBezTo>
                <a:cubicBezTo>
                  <a:pt x="508714" y="354853"/>
                  <a:pt x="507934" y="349754"/>
                  <a:pt x="507544" y="343479"/>
                </a:cubicBezTo>
                <a:cubicBezTo>
                  <a:pt x="507154" y="341910"/>
                  <a:pt x="507154" y="339949"/>
                  <a:pt x="507154" y="337596"/>
                </a:cubicBezTo>
                <a:cubicBezTo>
                  <a:pt x="507154" y="335635"/>
                  <a:pt x="507154" y="333674"/>
                  <a:pt x="507544" y="332105"/>
                </a:cubicBezTo>
                <a:cubicBezTo>
                  <a:pt x="507544" y="330536"/>
                  <a:pt x="507544" y="328967"/>
                  <a:pt x="507934" y="327399"/>
                </a:cubicBezTo>
                <a:cubicBezTo>
                  <a:pt x="508714" y="323084"/>
                  <a:pt x="509494" y="319162"/>
                  <a:pt x="510663" y="315240"/>
                </a:cubicBezTo>
                <a:cubicBezTo>
                  <a:pt x="511053" y="314456"/>
                  <a:pt x="511053" y="314064"/>
                  <a:pt x="511443" y="313279"/>
                </a:cubicBezTo>
                <a:cubicBezTo>
                  <a:pt x="512223" y="310926"/>
                  <a:pt x="513393" y="309357"/>
                  <a:pt x="514173" y="307396"/>
                </a:cubicBezTo>
                <a:cubicBezTo>
                  <a:pt x="518851" y="298375"/>
                  <a:pt x="525480" y="292100"/>
                  <a:pt x="529379" y="292100"/>
                </a:cubicBezTo>
                <a:close/>
                <a:moveTo>
                  <a:pt x="90235" y="288925"/>
                </a:moveTo>
                <a:cubicBezTo>
                  <a:pt x="94639" y="288925"/>
                  <a:pt x="100644" y="294808"/>
                  <a:pt x="105448" y="304221"/>
                </a:cubicBezTo>
                <a:cubicBezTo>
                  <a:pt x="106648" y="305790"/>
                  <a:pt x="107449" y="308143"/>
                  <a:pt x="108250" y="310104"/>
                </a:cubicBezTo>
                <a:cubicBezTo>
                  <a:pt x="108650" y="310889"/>
                  <a:pt x="109050" y="311281"/>
                  <a:pt x="109050" y="312065"/>
                </a:cubicBezTo>
                <a:cubicBezTo>
                  <a:pt x="110652" y="315595"/>
                  <a:pt x="111853" y="319909"/>
                  <a:pt x="112253" y="323831"/>
                </a:cubicBezTo>
                <a:cubicBezTo>
                  <a:pt x="112653" y="325400"/>
                  <a:pt x="113054" y="327361"/>
                  <a:pt x="113054" y="328930"/>
                </a:cubicBezTo>
                <a:cubicBezTo>
                  <a:pt x="113054" y="330891"/>
                  <a:pt x="113454" y="332460"/>
                  <a:pt x="113454" y="334029"/>
                </a:cubicBezTo>
                <a:cubicBezTo>
                  <a:pt x="113454" y="336382"/>
                  <a:pt x="113054" y="338343"/>
                  <a:pt x="113054" y="340304"/>
                </a:cubicBezTo>
                <a:cubicBezTo>
                  <a:pt x="112653" y="346579"/>
                  <a:pt x="111452" y="351678"/>
                  <a:pt x="109451" y="355600"/>
                </a:cubicBezTo>
                <a:cubicBezTo>
                  <a:pt x="105848" y="350109"/>
                  <a:pt x="99042" y="340696"/>
                  <a:pt x="89835" y="340696"/>
                </a:cubicBezTo>
                <a:cubicBezTo>
                  <a:pt x="86632" y="340696"/>
                  <a:pt x="82229" y="342657"/>
                  <a:pt x="78626" y="345795"/>
                </a:cubicBezTo>
                <a:cubicBezTo>
                  <a:pt x="75824" y="348540"/>
                  <a:pt x="73021" y="351678"/>
                  <a:pt x="70620" y="355600"/>
                </a:cubicBezTo>
                <a:cubicBezTo>
                  <a:pt x="69419" y="351678"/>
                  <a:pt x="67817" y="346579"/>
                  <a:pt x="67417" y="340304"/>
                </a:cubicBezTo>
                <a:cubicBezTo>
                  <a:pt x="67417" y="338343"/>
                  <a:pt x="67417" y="336382"/>
                  <a:pt x="67417" y="334029"/>
                </a:cubicBezTo>
                <a:cubicBezTo>
                  <a:pt x="67417" y="332460"/>
                  <a:pt x="67417" y="330891"/>
                  <a:pt x="67417" y="328930"/>
                </a:cubicBezTo>
                <a:cubicBezTo>
                  <a:pt x="67817" y="327361"/>
                  <a:pt x="67817" y="325400"/>
                  <a:pt x="68218" y="323831"/>
                </a:cubicBezTo>
                <a:cubicBezTo>
                  <a:pt x="68618" y="319909"/>
                  <a:pt x="69819" y="315595"/>
                  <a:pt x="71020" y="312065"/>
                </a:cubicBezTo>
                <a:cubicBezTo>
                  <a:pt x="71020" y="311281"/>
                  <a:pt x="71420" y="310889"/>
                  <a:pt x="71820" y="310104"/>
                </a:cubicBezTo>
                <a:cubicBezTo>
                  <a:pt x="72621" y="308143"/>
                  <a:pt x="73422" y="305790"/>
                  <a:pt x="74623" y="304221"/>
                </a:cubicBezTo>
                <a:cubicBezTo>
                  <a:pt x="79427" y="294808"/>
                  <a:pt x="85832" y="288925"/>
                  <a:pt x="90235" y="288925"/>
                </a:cubicBezTo>
                <a:close/>
                <a:moveTo>
                  <a:pt x="610537" y="282575"/>
                </a:moveTo>
                <a:cubicBezTo>
                  <a:pt x="613656" y="282962"/>
                  <a:pt x="615605" y="283349"/>
                  <a:pt x="616775" y="284509"/>
                </a:cubicBezTo>
                <a:cubicBezTo>
                  <a:pt x="621454" y="289149"/>
                  <a:pt x="618725" y="305390"/>
                  <a:pt x="607807" y="320858"/>
                </a:cubicBezTo>
                <a:cubicBezTo>
                  <a:pt x="595330" y="321245"/>
                  <a:pt x="577394" y="327432"/>
                  <a:pt x="562577" y="341353"/>
                </a:cubicBezTo>
                <a:cubicBezTo>
                  <a:pt x="561798" y="342127"/>
                  <a:pt x="561408" y="342513"/>
                  <a:pt x="560628" y="342900"/>
                </a:cubicBezTo>
                <a:cubicBezTo>
                  <a:pt x="559848" y="342513"/>
                  <a:pt x="559068" y="342127"/>
                  <a:pt x="558288" y="341353"/>
                </a:cubicBezTo>
                <a:cubicBezTo>
                  <a:pt x="558288" y="340193"/>
                  <a:pt x="558678" y="338646"/>
                  <a:pt x="558678" y="337486"/>
                </a:cubicBezTo>
                <a:cubicBezTo>
                  <a:pt x="558678" y="330526"/>
                  <a:pt x="557119" y="322792"/>
                  <a:pt x="554779" y="315831"/>
                </a:cubicBezTo>
                <a:cubicBezTo>
                  <a:pt x="556729" y="312738"/>
                  <a:pt x="559458" y="310031"/>
                  <a:pt x="562187" y="306164"/>
                </a:cubicBezTo>
                <a:cubicBezTo>
                  <a:pt x="563747" y="304617"/>
                  <a:pt x="565307" y="303070"/>
                  <a:pt x="567256" y="301523"/>
                </a:cubicBezTo>
                <a:cubicBezTo>
                  <a:pt x="578174" y="291082"/>
                  <a:pt x="592211" y="285282"/>
                  <a:pt x="602348" y="283349"/>
                </a:cubicBezTo>
                <a:cubicBezTo>
                  <a:pt x="605858" y="282575"/>
                  <a:pt x="608587" y="282575"/>
                  <a:pt x="610537" y="282575"/>
                </a:cubicBezTo>
                <a:close/>
                <a:moveTo>
                  <a:pt x="447894" y="282575"/>
                </a:moveTo>
                <a:cubicBezTo>
                  <a:pt x="450247" y="282575"/>
                  <a:pt x="452992" y="282575"/>
                  <a:pt x="456522" y="283349"/>
                </a:cubicBezTo>
                <a:cubicBezTo>
                  <a:pt x="466720" y="285282"/>
                  <a:pt x="480839" y="290696"/>
                  <a:pt x="491821" y="301523"/>
                </a:cubicBezTo>
                <a:cubicBezTo>
                  <a:pt x="493782" y="303070"/>
                  <a:pt x="495351" y="304617"/>
                  <a:pt x="496919" y="306164"/>
                </a:cubicBezTo>
                <a:cubicBezTo>
                  <a:pt x="500057" y="310031"/>
                  <a:pt x="502410" y="312738"/>
                  <a:pt x="503979" y="315831"/>
                </a:cubicBezTo>
                <a:cubicBezTo>
                  <a:pt x="502018" y="322405"/>
                  <a:pt x="500449" y="329752"/>
                  <a:pt x="500449" y="337486"/>
                </a:cubicBezTo>
                <a:cubicBezTo>
                  <a:pt x="500449" y="338646"/>
                  <a:pt x="500841" y="340193"/>
                  <a:pt x="500841" y="341353"/>
                </a:cubicBezTo>
                <a:cubicBezTo>
                  <a:pt x="500449" y="342127"/>
                  <a:pt x="499273" y="342513"/>
                  <a:pt x="498488" y="342900"/>
                </a:cubicBezTo>
                <a:cubicBezTo>
                  <a:pt x="497704" y="342513"/>
                  <a:pt x="497312" y="342127"/>
                  <a:pt x="496527" y="341353"/>
                </a:cubicBezTo>
                <a:cubicBezTo>
                  <a:pt x="481623" y="327432"/>
                  <a:pt x="463582" y="321245"/>
                  <a:pt x="451031" y="320858"/>
                </a:cubicBezTo>
                <a:cubicBezTo>
                  <a:pt x="440050" y="305390"/>
                  <a:pt x="437304" y="289149"/>
                  <a:pt x="441618" y="284509"/>
                </a:cubicBezTo>
                <a:cubicBezTo>
                  <a:pt x="443187" y="283349"/>
                  <a:pt x="445148" y="282962"/>
                  <a:pt x="447894" y="282575"/>
                </a:cubicBezTo>
                <a:close/>
                <a:moveTo>
                  <a:pt x="171520" y="277812"/>
                </a:moveTo>
                <a:cubicBezTo>
                  <a:pt x="173873" y="277812"/>
                  <a:pt x="176226" y="278606"/>
                  <a:pt x="177403" y="279796"/>
                </a:cubicBezTo>
                <a:cubicBezTo>
                  <a:pt x="181717" y="284162"/>
                  <a:pt x="179756" y="300831"/>
                  <a:pt x="167990" y="316706"/>
                </a:cubicBezTo>
                <a:cubicBezTo>
                  <a:pt x="155831" y="317499"/>
                  <a:pt x="137790" y="323849"/>
                  <a:pt x="122886" y="337740"/>
                </a:cubicBezTo>
                <a:cubicBezTo>
                  <a:pt x="122102" y="338534"/>
                  <a:pt x="121317" y="339327"/>
                  <a:pt x="121317" y="339724"/>
                </a:cubicBezTo>
                <a:cubicBezTo>
                  <a:pt x="120141" y="339327"/>
                  <a:pt x="119356" y="338534"/>
                  <a:pt x="118572" y="337740"/>
                </a:cubicBezTo>
                <a:cubicBezTo>
                  <a:pt x="118572" y="336549"/>
                  <a:pt x="118572" y="335359"/>
                  <a:pt x="118572" y="333771"/>
                </a:cubicBezTo>
                <a:cubicBezTo>
                  <a:pt x="118572" y="326627"/>
                  <a:pt x="117395" y="319087"/>
                  <a:pt x="115042" y="311943"/>
                </a:cubicBezTo>
                <a:cubicBezTo>
                  <a:pt x="117003" y="309165"/>
                  <a:pt x="119356" y="305593"/>
                  <a:pt x="122494" y="302021"/>
                </a:cubicBezTo>
                <a:cubicBezTo>
                  <a:pt x="124063" y="300434"/>
                  <a:pt x="125631" y="298846"/>
                  <a:pt x="127200" y="297259"/>
                </a:cubicBezTo>
                <a:cubicBezTo>
                  <a:pt x="138574" y="286543"/>
                  <a:pt x="152694" y="280193"/>
                  <a:pt x="162891" y="278209"/>
                </a:cubicBezTo>
                <a:cubicBezTo>
                  <a:pt x="166029" y="277812"/>
                  <a:pt x="169166" y="277812"/>
                  <a:pt x="171520" y="277812"/>
                </a:cubicBezTo>
                <a:close/>
                <a:moveTo>
                  <a:pt x="8156" y="277812"/>
                </a:moveTo>
                <a:cubicBezTo>
                  <a:pt x="10510" y="277812"/>
                  <a:pt x="13255" y="277812"/>
                  <a:pt x="16393" y="278209"/>
                </a:cubicBezTo>
                <a:cubicBezTo>
                  <a:pt x="26982" y="280193"/>
                  <a:pt x="40710" y="286543"/>
                  <a:pt x="52476" y="297259"/>
                </a:cubicBezTo>
                <a:cubicBezTo>
                  <a:pt x="53652" y="298846"/>
                  <a:pt x="55221" y="300434"/>
                  <a:pt x="56790" y="302021"/>
                </a:cubicBezTo>
                <a:cubicBezTo>
                  <a:pt x="60320" y="305593"/>
                  <a:pt x="62281" y="308768"/>
                  <a:pt x="64242" y="311943"/>
                </a:cubicBezTo>
                <a:cubicBezTo>
                  <a:pt x="61889" y="318690"/>
                  <a:pt x="61104" y="326230"/>
                  <a:pt x="61104" y="333771"/>
                </a:cubicBezTo>
                <a:cubicBezTo>
                  <a:pt x="61104" y="335359"/>
                  <a:pt x="61104" y="336549"/>
                  <a:pt x="61104" y="337740"/>
                </a:cubicBezTo>
                <a:cubicBezTo>
                  <a:pt x="60320" y="338534"/>
                  <a:pt x="59535" y="339327"/>
                  <a:pt x="58359" y="339724"/>
                </a:cubicBezTo>
                <a:cubicBezTo>
                  <a:pt x="57967" y="339327"/>
                  <a:pt x="57182" y="338534"/>
                  <a:pt x="56398" y="337740"/>
                </a:cubicBezTo>
                <a:cubicBezTo>
                  <a:pt x="41886" y="323849"/>
                  <a:pt x="23453" y="317499"/>
                  <a:pt x="11686" y="316706"/>
                </a:cubicBezTo>
                <a:cubicBezTo>
                  <a:pt x="-80" y="300831"/>
                  <a:pt x="-2433" y="284162"/>
                  <a:pt x="2273" y="279796"/>
                </a:cubicBezTo>
                <a:cubicBezTo>
                  <a:pt x="3058" y="278606"/>
                  <a:pt x="5411" y="277812"/>
                  <a:pt x="8156" y="277812"/>
                </a:cubicBezTo>
                <a:close/>
                <a:moveTo>
                  <a:pt x="387024" y="276225"/>
                </a:moveTo>
                <a:cubicBezTo>
                  <a:pt x="389770" y="276622"/>
                  <a:pt x="391731" y="277416"/>
                  <a:pt x="392908" y="278209"/>
                </a:cubicBezTo>
                <a:cubicBezTo>
                  <a:pt x="397616" y="282575"/>
                  <a:pt x="394870" y="299244"/>
                  <a:pt x="383493" y="315119"/>
                </a:cubicBezTo>
                <a:cubicBezTo>
                  <a:pt x="371723" y="315515"/>
                  <a:pt x="353285" y="321865"/>
                  <a:pt x="338377" y="336153"/>
                </a:cubicBezTo>
                <a:cubicBezTo>
                  <a:pt x="337592" y="336947"/>
                  <a:pt x="337200" y="337343"/>
                  <a:pt x="336416" y="338137"/>
                </a:cubicBezTo>
                <a:cubicBezTo>
                  <a:pt x="335239" y="337343"/>
                  <a:pt x="333669" y="336153"/>
                  <a:pt x="332492" y="334962"/>
                </a:cubicBezTo>
                <a:cubicBezTo>
                  <a:pt x="331315" y="333772"/>
                  <a:pt x="330139" y="332184"/>
                  <a:pt x="329354" y="330993"/>
                </a:cubicBezTo>
                <a:cubicBezTo>
                  <a:pt x="332100" y="324247"/>
                  <a:pt x="334062" y="315912"/>
                  <a:pt x="334062" y="305594"/>
                </a:cubicBezTo>
                <a:cubicBezTo>
                  <a:pt x="334062" y="305594"/>
                  <a:pt x="334062" y="305594"/>
                  <a:pt x="334062" y="305197"/>
                </a:cubicBezTo>
                <a:cubicBezTo>
                  <a:pt x="335239" y="303609"/>
                  <a:pt x="336416" y="302022"/>
                  <a:pt x="337985" y="300037"/>
                </a:cubicBezTo>
                <a:cubicBezTo>
                  <a:pt x="339554" y="298847"/>
                  <a:pt x="340731" y="297259"/>
                  <a:pt x="342692" y="295672"/>
                </a:cubicBezTo>
                <a:cubicBezTo>
                  <a:pt x="354462" y="284956"/>
                  <a:pt x="367800" y="278606"/>
                  <a:pt x="378393" y="277019"/>
                </a:cubicBezTo>
                <a:cubicBezTo>
                  <a:pt x="381924" y="276225"/>
                  <a:pt x="384277" y="276225"/>
                  <a:pt x="387024" y="276225"/>
                </a:cubicBezTo>
                <a:close/>
                <a:moveTo>
                  <a:pt x="224059" y="276225"/>
                </a:moveTo>
                <a:cubicBezTo>
                  <a:pt x="226413" y="276225"/>
                  <a:pt x="229552" y="276225"/>
                  <a:pt x="232298" y="277019"/>
                </a:cubicBezTo>
                <a:cubicBezTo>
                  <a:pt x="242890" y="278606"/>
                  <a:pt x="256621" y="284956"/>
                  <a:pt x="267998" y="295672"/>
                </a:cubicBezTo>
                <a:cubicBezTo>
                  <a:pt x="269960" y="297259"/>
                  <a:pt x="271529" y="298847"/>
                  <a:pt x="273098" y="300037"/>
                </a:cubicBezTo>
                <a:cubicBezTo>
                  <a:pt x="274275" y="302022"/>
                  <a:pt x="275844" y="303609"/>
                  <a:pt x="277021" y="305197"/>
                </a:cubicBezTo>
                <a:cubicBezTo>
                  <a:pt x="277021" y="305197"/>
                  <a:pt x="277021" y="305197"/>
                  <a:pt x="277021" y="305594"/>
                </a:cubicBezTo>
                <a:cubicBezTo>
                  <a:pt x="277021" y="315912"/>
                  <a:pt x="278590" y="324247"/>
                  <a:pt x="281729" y="330993"/>
                </a:cubicBezTo>
                <a:cubicBezTo>
                  <a:pt x="280944" y="332184"/>
                  <a:pt x="279767" y="333772"/>
                  <a:pt x="278198" y="334962"/>
                </a:cubicBezTo>
                <a:cubicBezTo>
                  <a:pt x="277021" y="336153"/>
                  <a:pt x="275844" y="337343"/>
                  <a:pt x="274275" y="338137"/>
                </a:cubicBezTo>
                <a:cubicBezTo>
                  <a:pt x="273490" y="337343"/>
                  <a:pt x="273098" y="336947"/>
                  <a:pt x="272706" y="336153"/>
                </a:cubicBezTo>
                <a:cubicBezTo>
                  <a:pt x="257798" y="321865"/>
                  <a:pt x="239752" y="315515"/>
                  <a:pt x="227198" y="315119"/>
                </a:cubicBezTo>
                <a:cubicBezTo>
                  <a:pt x="215821" y="299244"/>
                  <a:pt x="213467" y="282575"/>
                  <a:pt x="218175" y="278209"/>
                </a:cubicBezTo>
                <a:cubicBezTo>
                  <a:pt x="219352" y="277416"/>
                  <a:pt x="221313" y="276622"/>
                  <a:pt x="224059" y="276225"/>
                </a:cubicBezTo>
                <a:close/>
                <a:moveTo>
                  <a:pt x="304948" y="260350"/>
                </a:moveTo>
                <a:cubicBezTo>
                  <a:pt x="308951" y="260350"/>
                  <a:pt x="315356" y="266625"/>
                  <a:pt x="320560" y="275646"/>
                </a:cubicBezTo>
                <a:cubicBezTo>
                  <a:pt x="320560" y="276038"/>
                  <a:pt x="320560" y="276038"/>
                  <a:pt x="320960" y="276431"/>
                </a:cubicBezTo>
                <a:cubicBezTo>
                  <a:pt x="321761" y="277999"/>
                  <a:pt x="322562" y="279568"/>
                  <a:pt x="323362" y="281529"/>
                </a:cubicBezTo>
                <a:cubicBezTo>
                  <a:pt x="324964" y="286628"/>
                  <a:pt x="325764" y="288981"/>
                  <a:pt x="326565" y="292903"/>
                </a:cubicBezTo>
                <a:cubicBezTo>
                  <a:pt x="326965" y="296433"/>
                  <a:pt x="327766" y="299963"/>
                  <a:pt x="327766" y="303885"/>
                </a:cubicBezTo>
                <a:cubicBezTo>
                  <a:pt x="327766" y="304669"/>
                  <a:pt x="327766" y="305062"/>
                  <a:pt x="327766" y="305846"/>
                </a:cubicBezTo>
                <a:cubicBezTo>
                  <a:pt x="327766" y="314867"/>
                  <a:pt x="326565" y="321926"/>
                  <a:pt x="323763" y="327025"/>
                </a:cubicBezTo>
                <a:cubicBezTo>
                  <a:pt x="323362" y="325849"/>
                  <a:pt x="322161" y="323887"/>
                  <a:pt x="320560" y="321926"/>
                </a:cubicBezTo>
                <a:cubicBezTo>
                  <a:pt x="316957" y="317220"/>
                  <a:pt x="311353" y="312121"/>
                  <a:pt x="304948" y="312121"/>
                </a:cubicBezTo>
                <a:cubicBezTo>
                  <a:pt x="300944" y="312121"/>
                  <a:pt x="297341" y="314082"/>
                  <a:pt x="293338" y="317612"/>
                </a:cubicBezTo>
                <a:cubicBezTo>
                  <a:pt x="291737" y="318789"/>
                  <a:pt x="290536" y="320750"/>
                  <a:pt x="288935" y="321926"/>
                </a:cubicBezTo>
                <a:cubicBezTo>
                  <a:pt x="288134" y="323495"/>
                  <a:pt x="286933" y="325456"/>
                  <a:pt x="285732" y="327025"/>
                </a:cubicBezTo>
                <a:cubicBezTo>
                  <a:pt x="283330" y="321926"/>
                  <a:pt x="281729" y="314867"/>
                  <a:pt x="281729" y="305846"/>
                </a:cubicBezTo>
                <a:cubicBezTo>
                  <a:pt x="281729" y="305062"/>
                  <a:pt x="281729" y="304277"/>
                  <a:pt x="281729" y="303885"/>
                </a:cubicBezTo>
                <a:cubicBezTo>
                  <a:pt x="282129" y="299963"/>
                  <a:pt x="282530" y="296433"/>
                  <a:pt x="283330" y="292903"/>
                </a:cubicBezTo>
                <a:cubicBezTo>
                  <a:pt x="284131" y="288981"/>
                  <a:pt x="285332" y="285059"/>
                  <a:pt x="286533" y="281529"/>
                </a:cubicBezTo>
                <a:cubicBezTo>
                  <a:pt x="287333" y="279568"/>
                  <a:pt x="288134" y="277999"/>
                  <a:pt x="288935" y="276431"/>
                </a:cubicBezTo>
                <a:cubicBezTo>
                  <a:pt x="288935" y="276038"/>
                  <a:pt x="288935" y="276038"/>
                  <a:pt x="289335" y="275646"/>
                </a:cubicBezTo>
                <a:cubicBezTo>
                  <a:pt x="294139" y="266625"/>
                  <a:pt x="300544" y="260350"/>
                  <a:pt x="304948" y="260350"/>
                </a:cubicBezTo>
                <a:close/>
                <a:moveTo>
                  <a:pt x="610476" y="238125"/>
                </a:moveTo>
                <a:cubicBezTo>
                  <a:pt x="613612" y="238509"/>
                  <a:pt x="615573" y="238894"/>
                  <a:pt x="617141" y="240046"/>
                </a:cubicBezTo>
                <a:cubicBezTo>
                  <a:pt x="621454" y="244657"/>
                  <a:pt x="618709" y="260795"/>
                  <a:pt x="607731" y="276164"/>
                </a:cubicBezTo>
                <a:cubicBezTo>
                  <a:pt x="595184" y="276549"/>
                  <a:pt x="577148" y="282696"/>
                  <a:pt x="562248" y="296529"/>
                </a:cubicBezTo>
                <a:cubicBezTo>
                  <a:pt x="561464" y="297297"/>
                  <a:pt x="561072" y="297682"/>
                  <a:pt x="560288" y="298450"/>
                </a:cubicBezTo>
                <a:cubicBezTo>
                  <a:pt x="559112" y="297682"/>
                  <a:pt x="557935" y="296529"/>
                  <a:pt x="556759" y="295376"/>
                </a:cubicBezTo>
                <a:cubicBezTo>
                  <a:pt x="556759" y="295376"/>
                  <a:pt x="556759" y="295376"/>
                  <a:pt x="556367" y="295376"/>
                </a:cubicBezTo>
                <a:cubicBezTo>
                  <a:pt x="557543" y="290381"/>
                  <a:pt x="558328" y="285770"/>
                  <a:pt x="558328" y="279623"/>
                </a:cubicBezTo>
                <a:cubicBezTo>
                  <a:pt x="558328" y="275780"/>
                  <a:pt x="557543" y="271938"/>
                  <a:pt x="557151" y="267711"/>
                </a:cubicBezTo>
                <a:cubicBezTo>
                  <a:pt x="558328" y="266174"/>
                  <a:pt x="559896" y="263869"/>
                  <a:pt x="561856" y="261564"/>
                </a:cubicBezTo>
                <a:cubicBezTo>
                  <a:pt x="563425" y="260027"/>
                  <a:pt x="564993" y="258490"/>
                  <a:pt x="566954" y="256953"/>
                </a:cubicBezTo>
                <a:cubicBezTo>
                  <a:pt x="577932" y="246194"/>
                  <a:pt x="592047" y="240815"/>
                  <a:pt x="602242" y="238894"/>
                </a:cubicBezTo>
                <a:cubicBezTo>
                  <a:pt x="605771" y="238125"/>
                  <a:pt x="608515" y="238125"/>
                  <a:pt x="610476" y="238125"/>
                </a:cubicBezTo>
                <a:close/>
                <a:moveTo>
                  <a:pt x="447891" y="238125"/>
                </a:moveTo>
                <a:cubicBezTo>
                  <a:pt x="450243" y="238125"/>
                  <a:pt x="452988" y="238125"/>
                  <a:pt x="456517" y="238894"/>
                </a:cubicBezTo>
                <a:cubicBezTo>
                  <a:pt x="466711" y="240815"/>
                  <a:pt x="480826" y="246194"/>
                  <a:pt x="491805" y="256953"/>
                </a:cubicBezTo>
                <a:cubicBezTo>
                  <a:pt x="493765" y="258490"/>
                  <a:pt x="495334" y="260027"/>
                  <a:pt x="496902" y="261564"/>
                </a:cubicBezTo>
                <a:cubicBezTo>
                  <a:pt x="498862" y="263869"/>
                  <a:pt x="500431" y="265790"/>
                  <a:pt x="501607" y="267711"/>
                </a:cubicBezTo>
                <a:cubicBezTo>
                  <a:pt x="500823" y="271554"/>
                  <a:pt x="500431" y="275780"/>
                  <a:pt x="500431" y="279623"/>
                </a:cubicBezTo>
                <a:cubicBezTo>
                  <a:pt x="500431" y="285770"/>
                  <a:pt x="501215" y="290381"/>
                  <a:pt x="502391" y="294992"/>
                </a:cubicBezTo>
                <a:cubicBezTo>
                  <a:pt x="501999" y="295376"/>
                  <a:pt x="501999" y="295376"/>
                  <a:pt x="501999" y="295376"/>
                </a:cubicBezTo>
                <a:cubicBezTo>
                  <a:pt x="500823" y="296529"/>
                  <a:pt x="499646" y="297682"/>
                  <a:pt x="498470" y="298450"/>
                </a:cubicBezTo>
                <a:cubicBezTo>
                  <a:pt x="497686" y="297682"/>
                  <a:pt x="497294" y="297297"/>
                  <a:pt x="496510" y="296529"/>
                </a:cubicBezTo>
                <a:cubicBezTo>
                  <a:pt x="481610" y="282696"/>
                  <a:pt x="463574" y="276549"/>
                  <a:pt x="451027" y="276164"/>
                </a:cubicBezTo>
                <a:cubicBezTo>
                  <a:pt x="440049" y="260795"/>
                  <a:pt x="437304" y="244657"/>
                  <a:pt x="441617" y="240046"/>
                </a:cubicBezTo>
                <a:cubicBezTo>
                  <a:pt x="443185" y="238894"/>
                  <a:pt x="445146" y="238509"/>
                  <a:pt x="447891" y="238125"/>
                </a:cubicBezTo>
                <a:close/>
                <a:moveTo>
                  <a:pt x="529379" y="234950"/>
                </a:moveTo>
                <a:cubicBezTo>
                  <a:pt x="533668" y="234950"/>
                  <a:pt x="539907" y="241225"/>
                  <a:pt x="544586" y="250246"/>
                </a:cubicBezTo>
                <a:cubicBezTo>
                  <a:pt x="545366" y="252207"/>
                  <a:pt x="546145" y="254168"/>
                  <a:pt x="547315" y="256521"/>
                </a:cubicBezTo>
                <a:cubicBezTo>
                  <a:pt x="548485" y="259659"/>
                  <a:pt x="549655" y="263189"/>
                  <a:pt x="550434" y="267503"/>
                </a:cubicBezTo>
                <a:cubicBezTo>
                  <a:pt x="550824" y="270641"/>
                  <a:pt x="551214" y="274955"/>
                  <a:pt x="551604" y="278485"/>
                </a:cubicBezTo>
                <a:cubicBezTo>
                  <a:pt x="551604" y="279269"/>
                  <a:pt x="551604" y="279662"/>
                  <a:pt x="551604" y="280446"/>
                </a:cubicBezTo>
                <a:cubicBezTo>
                  <a:pt x="551604" y="283191"/>
                  <a:pt x="551604" y="285545"/>
                  <a:pt x="551214" y="288290"/>
                </a:cubicBezTo>
                <a:cubicBezTo>
                  <a:pt x="550824" y="291428"/>
                  <a:pt x="550434" y="294958"/>
                  <a:pt x="549655" y="297703"/>
                </a:cubicBezTo>
                <a:cubicBezTo>
                  <a:pt x="549265" y="299272"/>
                  <a:pt x="548875" y="300449"/>
                  <a:pt x="548095" y="301625"/>
                </a:cubicBezTo>
                <a:cubicBezTo>
                  <a:pt x="544976" y="296526"/>
                  <a:pt x="537957" y="287114"/>
                  <a:pt x="529379" y="287114"/>
                </a:cubicBezTo>
                <a:cubicBezTo>
                  <a:pt x="525480" y="287114"/>
                  <a:pt x="521971" y="289075"/>
                  <a:pt x="518072" y="292212"/>
                </a:cubicBezTo>
                <a:cubicBezTo>
                  <a:pt x="515732" y="294565"/>
                  <a:pt x="513003" y="298095"/>
                  <a:pt x="510663" y="301625"/>
                </a:cubicBezTo>
                <a:cubicBezTo>
                  <a:pt x="509884" y="300449"/>
                  <a:pt x="509494" y="299272"/>
                  <a:pt x="509104" y="297703"/>
                </a:cubicBezTo>
                <a:cubicBezTo>
                  <a:pt x="508324" y="294958"/>
                  <a:pt x="507934" y="291428"/>
                  <a:pt x="507544" y="288290"/>
                </a:cubicBezTo>
                <a:cubicBezTo>
                  <a:pt x="507154" y="285545"/>
                  <a:pt x="507154" y="283191"/>
                  <a:pt x="507154" y="280446"/>
                </a:cubicBezTo>
                <a:cubicBezTo>
                  <a:pt x="507154" y="279662"/>
                  <a:pt x="507154" y="279269"/>
                  <a:pt x="507154" y="278485"/>
                </a:cubicBezTo>
                <a:cubicBezTo>
                  <a:pt x="507154" y="274955"/>
                  <a:pt x="507934" y="270641"/>
                  <a:pt x="508714" y="267503"/>
                </a:cubicBezTo>
                <a:cubicBezTo>
                  <a:pt x="509104" y="263189"/>
                  <a:pt x="510273" y="259659"/>
                  <a:pt x="511443" y="256521"/>
                </a:cubicBezTo>
                <a:cubicBezTo>
                  <a:pt x="512223" y="254168"/>
                  <a:pt x="513393" y="252207"/>
                  <a:pt x="514173" y="250246"/>
                </a:cubicBezTo>
                <a:cubicBezTo>
                  <a:pt x="518851" y="241225"/>
                  <a:pt x="525480" y="234950"/>
                  <a:pt x="529379" y="234950"/>
                </a:cubicBezTo>
                <a:close/>
                <a:moveTo>
                  <a:pt x="171460" y="233362"/>
                </a:moveTo>
                <a:cubicBezTo>
                  <a:pt x="173827" y="233759"/>
                  <a:pt x="176193" y="234156"/>
                  <a:pt x="177377" y="235346"/>
                </a:cubicBezTo>
                <a:cubicBezTo>
                  <a:pt x="181716" y="239712"/>
                  <a:pt x="179744" y="256381"/>
                  <a:pt x="167910" y="272256"/>
                </a:cubicBezTo>
                <a:cubicBezTo>
                  <a:pt x="155681" y="272652"/>
                  <a:pt x="137536" y="279399"/>
                  <a:pt x="122546" y="293290"/>
                </a:cubicBezTo>
                <a:cubicBezTo>
                  <a:pt x="121757" y="294084"/>
                  <a:pt x="120968" y="294480"/>
                  <a:pt x="120968" y="295274"/>
                </a:cubicBezTo>
                <a:cubicBezTo>
                  <a:pt x="119390" y="294480"/>
                  <a:pt x="118207" y="293290"/>
                  <a:pt x="116629" y="292496"/>
                </a:cubicBezTo>
                <a:cubicBezTo>
                  <a:pt x="116629" y="292099"/>
                  <a:pt x="116629" y="292099"/>
                  <a:pt x="116629" y="292099"/>
                </a:cubicBezTo>
                <a:cubicBezTo>
                  <a:pt x="117812" y="287734"/>
                  <a:pt x="118207" y="282177"/>
                  <a:pt x="118207" y="276224"/>
                </a:cubicBezTo>
                <a:cubicBezTo>
                  <a:pt x="118207" y="272256"/>
                  <a:pt x="117812" y="267890"/>
                  <a:pt x="117023" y="263921"/>
                </a:cubicBezTo>
                <a:cubicBezTo>
                  <a:pt x="118601" y="261937"/>
                  <a:pt x="120574" y="259556"/>
                  <a:pt x="122151" y="257571"/>
                </a:cubicBezTo>
                <a:cubicBezTo>
                  <a:pt x="123729" y="256381"/>
                  <a:pt x="125307" y="254396"/>
                  <a:pt x="126885" y="252809"/>
                </a:cubicBezTo>
                <a:cubicBezTo>
                  <a:pt x="138325" y="242093"/>
                  <a:pt x="152525" y="235743"/>
                  <a:pt x="162782" y="234156"/>
                </a:cubicBezTo>
                <a:cubicBezTo>
                  <a:pt x="165937" y="233759"/>
                  <a:pt x="169093" y="233362"/>
                  <a:pt x="171460" y="233362"/>
                </a:cubicBezTo>
                <a:close/>
                <a:moveTo>
                  <a:pt x="8218" y="233362"/>
                </a:moveTo>
                <a:cubicBezTo>
                  <a:pt x="10584" y="233362"/>
                  <a:pt x="13346" y="233759"/>
                  <a:pt x="16501" y="234156"/>
                </a:cubicBezTo>
                <a:cubicBezTo>
                  <a:pt x="27152" y="235743"/>
                  <a:pt x="40958" y="242093"/>
                  <a:pt x="52792" y="252809"/>
                </a:cubicBezTo>
                <a:cubicBezTo>
                  <a:pt x="53976" y="254396"/>
                  <a:pt x="55554" y="256381"/>
                  <a:pt x="57131" y="257571"/>
                </a:cubicBezTo>
                <a:cubicBezTo>
                  <a:pt x="59498" y="259556"/>
                  <a:pt x="61076" y="261937"/>
                  <a:pt x="62259" y="263921"/>
                </a:cubicBezTo>
                <a:cubicBezTo>
                  <a:pt x="61865" y="267493"/>
                  <a:pt x="61471" y="271859"/>
                  <a:pt x="61471" y="276224"/>
                </a:cubicBezTo>
                <a:cubicBezTo>
                  <a:pt x="61471" y="282177"/>
                  <a:pt x="61865" y="287337"/>
                  <a:pt x="62654" y="292099"/>
                </a:cubicBezTo>
                <a:cubicBezTo>
                  <a:pt x="62654" y="292099"/>
                  <a:pt x="62654" y="292099"/>
                  <a:pt x="62259" y="292496"/>
                </a:cubicBezTo>
                <a:cubicBezTo>
                  <a:pt x="61471" y="293290"/>
                  <a:pt x="60287" y="294480"/>
                  <a:pt x="58709" y="295274"/>
                </a:cubicBezTo>
                <a:cubicBezTo>
                  <a:pt x="58315" y="294480"/>
                  <a:pt x="57526" y="294084"/>
                  <a:pt x="56737" y="293290"/>
                </a:cubicBezTo>
                <a:cubicBezTo>
                  <a:pt x="42142" y="279399"/>
                  <a:pt x="23602" y="272652"/>
                  <a:pt x="11768" y="272256"/>
                </a:cubicBezTo>
                <a:cubicBezTo>
                  <a:pt x="-66" y="256381"/>
                  <a:pt x="-2433" y="239712"/>
                  <a:pt x="2301" y="235346"/>
                </a:cubicBezTo>
                <a:cubicBezTo>
                  <a:pt x="3089" y="234156"/>
                  <a:pt x="5456" y="233759"/>
                  <a:pt x="8218" y="233362"/>
                </a:cubicBezTo>
                <a:close/>
                <a:moveTo>
                  <a:pt x="387022" y="231775"/>
                </a:moveTo>
                <a:cubicBezTo>
                  <a:pt x="389769" y="232172"/>
                  <a:pt x="391731" y="232569"/>
                  <a:pt x="392908" y="233759"/>
                </a:cubicBezTo>
                <a:cubicBezTo>
                  <a:pt x="397617" y="238125"/>
                  <a:pt x="394870" y="255191"/>
                  <a:pt x="383490" y="270669"/>
                </a:cubicBezTo>
                <a:cubicBezTo>
                  <a:pt x="371717" y="271065"/>
                  <a:pt x="353274" y="277812"/>
                  <a:pt x="338362" y="291703"/>
                </a:cubicBezTo>
                <a:cubicBezTo>
                  <a:pt x="337577" y="292497"/>
                  <a:pt x="337185" y="292893"/>
                  <a:pt x="336400" y="293687"/>
                </a:cubicBezTo>
                <a:cubicBezTo>
                  <a:pt x="335223" y="292893"/>
                  <a:pt x="333653" y="291703"/>
                  <a:pt x="332476" y="290512"/>
                </a:cubicBezTo>
                <a:cubicBezTo>
                  <a:pt x="332476" y="290512"/>
                  <a:pt x="332476" y="290512"/>
                  <a:pt x="332084" y="290115"/>
                </a:cubicBezTo>
                <a:cubicBezTo>
                  <a:pt x="331299" y="285353"/>
                  <a:pt x="329729" y="280590"/>
                  <a:pt x="327767" y="276225"/>
                </a:cubicBezTo>
                <a:cubicBezTo>
                  <a:pt x="330121" y="272256"/>
                  <a:pt x="331691" y="267890"/>
                  <a:pt x="332476" y="262731"/>
                </a:cubicBezTo>
                <a:cubicBezTo>
                  <a:pt x="334046" y="260350"/>
                  <a:pt x="336008" y="257969"/>
                  <a:pt x="337970" y="255984"/>
                </a:cubicBezTo>
                <a:cubicBezTo>
                  <a:pt x="339539" y="254397"/>
                  <a:pt x="340717" y="252809"/>
                  <a:pt x="342679" y="251222"/>
                </a:cubicBezTo>
                <a:cubicBezTo>
                  <a:pt x="354451" y="240109"/>
                  <a:pt x="367793" y="234156"/>
                  <a:pt x="378389" y="232569"/>
                </a:cubicBezTo>
                <a:cubicBezTo>
                  <a:pt x="381920" y="231775"/>
                  <a:pt x="384275" y="231775"/>
                  <a:pt x="387022" y="231775"/>
                </a:cubicBezTo>
                <a:close/>
                <a:moveTo>
                  <a:pt x="224062" y="231775"/>
                </a:moveTo>
                <a:cubicBezTo>
                  <a:pt x="226417" y="231775"/>
                  <a:pt x="229556" y="231775"/>
                  <a:pt x="232303" y="232569"/>
                </a:cubicBezTo>
                <a:cubicBezTo>
                  <a:pt x="242898" y="234156"/>
                  <a:pt x="256633" y="240109"/>
                  <a:pt x="268013" y="251222"/>
                </a:cubicBezTo>
                <a:cubicBezTo>
                  <a:pt x="269975" y="252809"/>
                  <a:pt x="271544" y="254397"/>
                  <a:pt x="273114" y="255984"/>
                </a:cubicBezTo>
                <a:cubicBezTo>
                  <a:pt x="275076" y="258366"/>
                  <a:pt x="276646" y="260350"/>
                  <a:pt x="278216" y="262731"/>
                </a:cubicBezTo>
                <a:cubicBezTo>
                  <a:pt x="279393" y="267890"/>
                  <a:pt x="281355" y="272256"/>
                  <a:pt x="283317" y="276225"/>
                </a:cubicBezTo>
                <a:cubicBezTo>
                  <a:pt x="281355" y="280193"/>
                  <a:pt x="279785" y="285353"/>
                  <a:pt x="278608" y="290115"/>
                </a:cubicBezTo>
                <a:cubicBezTo>
                  <a:pt x="278608" y="290512"/>
                  <a:pt x="278608" y="290512"/>
                  <a:pt x="278216" y="290512"/>
                </a:cubicBezTo>
                <a:cubicBezTo>
                  <a:pt x="277038" y="291703"/>
                  <a:pt x="275861" y="292893"/>
                  <a:pt x="274291" y="293687"/>
                </a:cubicBezTo>
                <a:cubicBezTo>
                  <a:pt x="273507" y="292893"/>
                  <a:pt x="273114" y="292497"/>
                  <a:pt x="272722" y="291703"/>
                </a:cubicBezTo>
                <a:cubicBezTo>
                  <a:pt x="257810" y="277812"/>
                  <a:pt x="239759" y="271065"/>
                  <a:pt x="227201" y="270669"/>
                </a:cubicBezTo>
                <a:cubicBezTo>
                  <a:pt x="215821" y="255191"/>
                  <a:pt x="213467" y="238125"/>
                  <a:pt x="218176" y="233759"/>
                </a:cubicBezTo>
                <a:cubicBezTo>
                  <a:pt x="219353" y="232569"/>
                  <a:pt x="221315" y="232172"/>
                  <a:pt x="224062" y="231775"/>
                </a:cubicBezTo>
                <a:close/>
                <a:moveTo>
                  <a:pt x="90235" y="230187"/>
                </a:moveTo>
                <a:cubicBezTo>
                  <a:pt x="94639" y="230187"/>
                  <a:pt x="100644" y="236036"/>
                  <a:pt x="105448" y="245394"/>
                </a:cubicBezTo>
                <a:cubicBezTo>
                  <a:pt x="106648" y="246953"/>
                  <a:pt x="107449" y="249293"/>
                  <a:pt x="108250" y="251242"/>
                </a:cubicBezTo>
                <a:cubicBezTo>
                  <a:pt x="109851" y="254752"/>
                  <a:pt x="111052" y="258261"/>
                  <a:pt x="111853" y="262160"/>
                </a:cubicBezTo>
                <a:cubicBezTo>
                  <a:pt x="112653" y="266059"/>
                  <a:pt x="113054" y="269568"/>
                  <a:pt x="113054" y="273467"/>
                </a:cubicBezTo>
                <a:cubicBezTo>
                  <a:pt x="113054" y="274247"/>
                  <a:pt x="113454" y="275027"/>
                  <a:pt x="113454" y="275417"/>
                </a:cubicBezTo>
                <a:cubicBezTo>
                  <a:pt x="113454" y="277756"/>
                  <a:pt x="113054" y="280486"/>
                  <a:pt x="113054" y="282825"/>
                </a:cubicBezTo>
                <a:cubicBezTo>
                  <a:pt x="112653" y="286334"/>
                  <a:pt x="111853" y="289454"/>
                  <a:pt x="111052" y="292573"/>
                </a:cubicBezTo>
                <a:cubicBezTo>
                  <a:pt x="110652" y="294133"/>
                  <a:pt x="109851" y="295302"/>
                  <a:pt x="109451" y="296862"/>
                </a:cubicBezTo>
                <a:cubicBezTo>
                  <a:pt x="105848" y="291013"/>
                  <a:pt x="99042" y="281656"/>
                  <a:pt x="89835" y="281656"/>
                </a:cubicBezTo>
                <a:cubicBezTo>
                  <a:pt x="86632" y="281656"/>
                  <a:pt x="82229" y="283605"/>
                  <a:pt x="78626" y="287114"/>
                </a:cubicBezTo>
                <a:cubicBezTo>
                  <a:pt x="75824" y="289454"/>
                  <a:pt x="73021" y="292573"/>
                  <a:pt x="70620" y="296472"/>
                </a:cubicBezTo>
                <a:cubicBezTo>
                  <a:pt x="70620" y="295302"/>
                  <a:pt x="69819" y="294133"/>
                  <a:pt x="69419" y="292573"/>
                </a:cubicBezTo>
                <a:cubicBezTo>
                  <a:pt x="68618" y="289454"/>
                  <a:pt x="67817" y="286334"/>
                  <a:pt x="67417" y="282825"/>
                </a:cubicBezTo>
                <a:cubicBezTo>
                  <a:pt x="67417" y="280486"/>
                  <a:pt x="67417" y="277756"/>
                  <a:pt x="67417" y="275417"/>
                </a:cubicBezTo>
                <a:cubicBezTo>
                  <a:pt x="67417" y="275027"/>
                  <a:pt x="67417" y="274247"/>
                  <a:pt x="67417" y="273467"/>
                </a:cubicBezTo>
                <a:cubicBezTo>
                  <a:pt x="67417" y="269568"/>
                  <a:pt x="67817" y="265669"/>
                  <a:pt x="68618" y="262160"/>
                </a:cubicBezTo>
                <a:cubicBezTo>
                  <a:pt x="69419" y="258261"/>
                  <a:pt x="70620" y="254752"/>
                  <a:pt x="71820" y="251242"/>
                </a:cubicBezTo>
                <a:cubicBezTo>
                  <a:pt x="72621" y="249293"/>
                  <a:pt x="73422" y="246953"/>
                  <a:pt x="74623" y="245394"/>
                </a:cubicBezTo>
                <a:cubicBezTo>
                  <a:pt x="79427" y="236036"/>
                  <a:pt x="85832" y="230187"/>
                  <a:pt x="90235" y="230187"/>
                </a:cubicBezTo>
                <a:close/>
                <a:moveTo>
                  <a:pt x="304948" y="203200"/>
                </a:moveTo>
                <a:cubicBezTo>
                  <a:pt x="308951" y="203200"/>
                  <a:pt x="315356" y="209475"/>
                  <a:pt x="320560" y="218496"/>
                </a:cubicBezTo>
                <a:cubicBezTo>
                  <a:pt x="321361" y="220457"/>
                  <a:pt x="322161" y="222418"/>
                  <a:pt x="322962" y="224379"/>
                </a:cubicBezTo>
                <a:cubicBezTo>
                  <a:pt x="323362" y="224379"/>
                  <a:pt x="323362" y="224379"/>
                  <a:pt x="323362" y="224379"/>
                </a:cubicBezTo>
                <a:cubicBezTo>
                  <a:pt x="325764" y="231831"/>
                  <a:pt x="327766" y="239675"/>
                  <a:pt x="327766" y="248696"/>
                </a:cubicBezTo>
                <a:cubicBezTo>
                  <a:pt x="327766" y="249480"/>
                  <a:pt x="327766" y="249873"/>
                  <a:pt x="327766" y="250657"/>
                </a:cubicBezTo>
                <a:cubicBezTo>
                  <a:pt x="327766" y="254579"/>
                  <a:pt x="327366" y="258109"/>
                  <a:pt x="326565" y="261247"/>
                </a:cubicBezTo>
                <a:cubicBezTo>
                  <a:pt x="326165" y="264776"/>
                  <a:pt x="324964" y="267522"/>
                  <a:pt x="323763" y="269875"/>
                </a:cubicBezTo>
                <a:cubicBezTo>
                  <a:pt x="323763" y="269483"/>
                  <a:pt x="323362" y="268699"/>
                  <a:pt x="323362" y="268306"/>
                </a:cubicBezTo>
                <a:cubicBezTo>
                  <a:pt x="319359" y="262815"/>
                  <a:pt x="312954" y="255364"/>
                  <a:pt x="304948" y="255364"/>
                </a:cubicBezTo>
                <a:cubicBezTo>
                  <a:pt x="300944" y="255364"/>
                  <a:pt x="297341" y="256932"/>
                  <a:pt x="293338" y="260462"/>
                </a:cubicBezTo>
                <a:cubicBezTo>
                  <a:pt x="290936" y="262423"/>
                  <a:pt x="288935" y="265169"/>
                  <a:pt x="286933" y="267914"/>
                </a:cubicBezTo>
                <a:cubicBezTo>
                  <a:pt x="286533" y="268699"/>
                  <a:pt x="286132" y="269483"/>
                  <a:pt x="285732" y="269875"/>
                </a:cubicBezTo>
                <a:cubicBezTo>
                  <a:pt x="284531" y="267522"/>
                  <a:pt x="283731" y="264776"/>
                  <a:pt x="282930" y="261247"/>
                </a:cubicBezTo>
                <a:cubicBezTo>
                  <a:pt x="282129" y="258109"/>
                  <a:pt x="282129" y="254579"/>
                  <a:pt x="281729" y="250657"/>
                </a:cubicBezTo>
                <a:cubicBezTo>
                  <a:pt x="281729" y="249873"/>
                  <a:pt x="281729" y="249480"/>
                  <a:pt x="281729" y="248696"/>
                </a:cubicBezTo>
                <a:cubicBezTo>
                  <a:pt x="281729" y="239675"/>
                  <a:pt x="283731" y="231439"/>
                  <a:pt x="286533" y="224379"/>
                </a:cubicBezTo>
                <a:cubicBezTo>
                  <a:pt x="286933" y="224379"/>
                  <a:pt x="286933" y="224379"/>
                  <a:pt x="286933" y="224379"/>
                </a:cubicBezTo>
                <a:cubicBezTo>
                  <a:pt x="287734" y="222418"/>
                  <a:pt x="288534" y="220457"/>
                  <a:pt x="289335" y="218496"/>
                </a:cubicBezTo>
                <a:cubicBezTo>
                  <a:pt x="294139" y="209475"/>
                  <a:pt x="300544" y="203200"/>
                  <a:pt x="304948" y="203200"/>
                </a:cubicBezTo>
                <a:close/>
                <a:moveTo>
                  <a:pt x="610469" y="193675"/>
                </a:moveTo>
                <a:cubicBezTo>
                  <a:pt x="613608" y="194069"/>
                  <a:pt x="615569" y="194464"/>
                  <a:pt x="617139" y="195647"/>
                </a:cubicBezTo>
                <a:cubicBezTo>
                  <a:pt x="621454" y="200379"/>
                  <a:pt x="618708" y="216941"/>
                  <a:pt x="607723" y="232715"/>
                </a:cubicBezTo>
                <a:cubicBezTo>
                  <a:pt x="595169" y="233110"/>
                  <a:pt x="577123" y="239419"/>
                  <a:pt x="562215" y="253615"/>
                </a:cubicBezTo>
                <a:cubicBezTo>
                  <a:pt x="561431" y="254404"/>
                  <a:pt x="561038" y="254798"/>
                  <a:pt x="560254" y="255587"/>
                </a:cubicBezTo>
                <a:cubicBezTo>
                  <a:pt x="559077" y="254798"/>
                  <a:pt x="557900" y="253615"/>
                  <a:pt x="556723" y="252432"/>
                </a:cubicBezTo>
                <a:cubicBezTo>
                  <a:pt x="555154" y="251249"/>
                  <a:pt x="553977" y="249672"/>
                  <a:pt x="553192" y="248095"/>
                </a:cubicBezTo>
                <a:cubicBezTo>
                  <a:pt x="556331" y="241785"/>
                  <a:pt x="558292" y="233504"/>
                  <a:pt x="558292" y="223251"/>
                </a:cubicBezTo>
                <a:cubicBezTo>
                  <a:pt x="558292" y="223251"/>
                  <a:pt x="558292" y="223251"/>
                  <a:pt x="557900" y="222857"/>
                </a:cubicBezTo>
                <a:cubicBezTo>
                  <a:pt x="559077" y="221279"/>
                  <a:pt x="560254" y="219702"/>
                  <a:pt x="561823" y="217730"/>
                </a:cubicBezTo>
                <a:cubicBezTo>
                  <a:pt x="563392" y="216153"/>
                  <a:pt x="564961" y="214575"/>
                  <a:pt x="566923" y="213392"/>
                </a:cubicBezTo>
                <a:cubicBezTo>
                  <a:pt x="577908" y="202351"/>
                  <a:pt x="592031" y="196436"/>
                  <a:pt x="602231" y="194464"/>
                </a:cubicBezTo>
                <a:cubicBezTo>
                  <a:pt x="605762" y="193675"/>
                  <a:pt x="608508" y="193675"/>
                  <a:pt x="610469" y="193675"/>
                </a:cubicBezTo>
                <a:close/>
                <a:moveTo>
                  <a:pt x="447897" y="193675"/>
                </a:moveTo>
                <a:cubicBezTo>
                  <a:pt x="450250" y="193675"/>
                  <a:pt x="452997" y="193675"/>
                  <a:pt x="456527" y="194464"/>
                </a:cubicBezTo>
                <a:cubicBezTo>
                  <a:pt x="466727" y="196436"/>
                  <a:pt x="480851" y="202351"/>
                  <a:pt x="491835" y="213392"/>
                </a:cubicBezTo>
                <a:cubicBezTo>
                  <a:pt x="493797" y="214575"/>
                  <a:pt x="495366" y="216153"/>
                  <a:pt x="496935" y="217730"/>
                </a:cubicBezTo>
                <a:cubicBezTo>
                  <a:pt x="498505" y="219702"/>
                  <a:pt x="499681" y="221279"/>
                  <a:pt x="500466" y="222857"/>
                </a:cubicBezTo>
                <a:cubicBezTo>
                  <a:pt x="500466" y="222857"/>
                  <a:pt x="500466" y="222857"/>
                  <a:pt x="500466" y="223251"/>
                </a:cubicBezTo>
                <a:cubicBezTo>
                  <a:pt x="500466" y="233504"/>
                  <a:pt x="502428" y="241785"/>
                  <a:pt x="505566" y="248095"/>
                </a:cubicBezTo>
                <a:cubicBezTo>
                  <a:pt x="504782" y="249672"/>
                  <a:pt x="503605" y="251249"/>
                  <a:pt x="502035" y="252432"/>
                </a:cubicBezTo>
                <a:cubicBezTo>
                  <a:pt x="500858" y="253615"/>
                  <a:pt x="499681" y="254798"/>
                  <a:pt x="498505" y="255587"/>
                </a:cubicBezTo>
                <a:cubicBezTo>
                  <a:pt x="497720" y="254798"/>
                  <a:pt x="497328" y="254404"/>
                  <a:pt x="496543" y="253615"/>
                </a:cubicBezTo>
                <a:cubicBezTo>
                  <a:pt x="481635" y="239419"/>
                  <a:pt x="463589" y="233110"/>
                  <a:pt x="451035" y="232715"/>
                </a:cubicBezTo>
                <a:cubicBezTo>
                  <a:pt x="440050" y="216941"/>
                  <a:pt x="437304" y="200379"/>
                  <a:pt x="441620" y="195647"/>
                </a:cubicBezTo>
                <a:cubicBezTo>
                  <a:pt x="443189" y="194464"/>
                  <a:pt x="445150" y="194069"/>
                  <a:pt x="447897" y="193675"/>
                </a:cubicBezTo>
                <a:close/>
                <a:moveTo>
                  <a:pt x="171516" y="188912"/>
                </a:moveTo>
                <a:cubicBezTo>
                  <a:pt x="173870" y="189309"/>
                  <a:pt x="176224" y="190103"/>
                  <a:pt x="177401" y="190896"/>
                </a:cubicBezTo>
                <a:cubicBezTo>
                  <a:pt x="181716" y="195262"/>
                  <a:pt x="179754" y="212328"/>
                  <a:pt x="167985" y="227806"/>
                </a:cubicBezTo>
                <a:cubicBezTo>
                  <a:pt x="155823" y="228202"/>
                  <a:pt x="137777" y="234949"/>
                  <a:pt x="122869" y="248840"/>
                </a:cubicBezTo>
                <a:cubicBezTo>
                  <a:pt x="122085" y="249634"/>
                  <a:pt x="121300" y="250030"/>
                  <a:pt x="121300" y="250824"/>
                </a:cubicBezTo>
                <a:cubicBezTo>
                  <a:pt x="119731" y="250030"/>
                  <a:pt x="118554" y="248840"/>
                  <a:pt x="116985" y="247649"/>
                </a:cubicBezTo>
                <a:cubicBezTo>
                  <a:pt x="115808" y="246459"/>
                  <a:pt x="114631" y="245268"/>
                  <a:pt x="113454" y="243680"/>
                </a:cubicBezTo>
                <a:cubicBezTo>
                  <a:pt x="116985" y="236934"/>
                  <a:pt x="118554" y="228599"/>
                  <a:pt x="118554" y="218281"/>
                </a:cubicBezTo>
                <a:cubicBezTo>
                  <a:pt x="118554" y="218281"/>
                  <a:pt x="118554" y="218281"/>
                  <a:pt x="118554" y="217884"/>
                </a:cubicBezTo>
                <a:cubicBezTo>
                  <a:pt x="119731" y="216296"/>
                  <a:pt x="121300" y="214709"/>
                  <a:pt x="122477" y="213121"/>
                </a:cubicBezTo>
                <a:cubicBezTo>
                  <a:pt x="124046" y="211534"/>
                  <a:pt x="125616" y="209946"/>
                  <a:pt x="127185" y="208359"/>
                </a:cubicBezTo>
                <a:cubicBezTo>
                  <a:pt x="138562" y="197643"/>
                  <a:pt x="152685" y="191293"/>
                  <a:pt x="162885" y="189706"/>
                </a:cubicBezTo>
                <a:cubicBezTo>
                  <a:pt x="166024" y="189309"/>
                  <a:pt x="169162" y="188912"/>
                  <a:pt x="171516" y="188912"/>
                </a:cubicBezTo>
                <a:close/>
                <a:moveTo>
                  <a:pt x="8159" y="188912"/>
                </a:moveTo>
                <a:cubicBezTo>
                  <a:pt x="10513" y="188912"/>
                  <a:pt x="13259" y="189309"/>
                  <a:pt x="16398" y="189706"/>
                </a:cubicBezTo>
                <a:cubicBezTo>
                  <a:pt x="26990" y="191293"/>
                  <a:pt x="40721" y="197643"/>
                  <a:pt x="52490" y="208359"/>
                </a:cubicBezTo>
                <a:cubicBezTo>
                  <a:pt x="53667" y="209946"/>
                  <a:pt x="55237" y="211534"/>
                  <a:pt x="56806" y="213121"/>
                </a:cubicBezTo>
                <a:cubicBezTo>
                  <a:pt x="58375" y="214709"/>
                  <a:pt x="59944" y="216296"/>
                  <a:pt x="61121" y="217884"/>
                </a:cubicBezTo>
                <a:cubicBezTo>
                  <a:pt x="61121" y="217884"/>
                  <a:pt x="61121" y="217884"/>
                  <a:pt x="61121" y="218281"/>
                </a:cubicBezTo>
                <a:cubicBezTo>
                  <a:pt x="61121" y="228599"/>
                  <a:pt x="62298" y="236934"/>
                  <a:pt x="65829" y="243680"/>
                </a:cubicBezTo>
                <a:cubicBezTo>
                  <a:pt x="64652" y="245268"/>
                  <a:pt x="63475" y="246459"/>
                  <a:pt x="61906" y="247649"/>
                </a:cubicBezTo>
                <a:cubicBezTo>
                  <a:pt x="61121" y="248840"/>
                  <a:pt x="59944" y="250030"/>
                  <a:pt x="58375" y="250824"/>
                </a:cubicBezTo>
                <a:cubicBezTo>
                  <a:pt x="57983" y="250030"/>
                  <a:pt x="57198" y="249634"/>
                  <a:pt x="56413" y="248840"/>
                </a:cubicBezTo>
                <a:cubicBezTo>
                  <a:pt x="41898" y="234949"/>
                  <a:pt x="23459" y="228202"/>
                  <a:pt x="11690" y="227806"/>
                </a:cubicBezTo>
                <a:cubicBezTo>
                  <a:pt x="-79" y="212328"/>
                  <a:pt x="-2433" y="195262"/>
                  <a:pt x="2275" y="190896"/>
                </a:cubicBezTo>
                <a:cubicBezTo>
                  <a:pt x="3059" y="190103"/>
                  <a:pt x="5413" y="189309"/>
                  <a:pt x="8159" y="188912"/>
                </a:cubicBezTo>
                <a:close/>
                <a:moveTo>
                  <a:pt x="386962" y="187325"/>
                </a:moveTo>
                <a:cubicBezTo>
                  <a:pt x="389724" y="187722"/>
                  <a:pt x="391697" y="188119"/>
                  <a:pt x="392881" y="189309"/>
                </a:cubicBezTo>
                <a:cubicBezTo>
                  <a:pt x="397616" y="193675"/>
                  <a:pt x="394854" y="210741"/>
                  <a:pt x="383411" y="226219"/>
                </a:cubicBezTo>
                <a:cubicBezTo>
                  <a:pt x="371574" y="226615"/>
                  <a:pt x="353029" y="233362"/>
                  <a:pt x="338035" y="247253"/>
                </a:cubicBezTo>
                <a:cubicBezTo>
                  <a:pt x="337245" y="248047"/>
                  <a:pt x="336851" y="248443"/>
                  <a:pt x="336062" y="249237"/>
                </a:cubicBezTo>
                <a:cubicBezTo>
                  <a:pt x="335273" y="248443"/>
                  <a:pt x="334483" y="248047"/>
                  <a:pt x="333694" y="247253"/>
                </a:cubicBezTo>
                <a:cubicBezTo>
                  <a:pt x="333300" y="239315"/>
                  <a:pt x="331721" y="230981"/>
                  <a:pt x="329354" y="223440"/>
                </a:cubicBezTo>
                <a:cubicBezTo>
                  <a:pt x="331327" y="219869"/>
                  <a:pt x="333694" y="215503"/>
                  <a:pt x="337640" y="211534"/>
                </a:cubicBezTo>
                <a:cubicBezTo>
                  <a:pt x="339218" y="209947"/>
                  <a:pt x="340402" y="208359"/>
                  <a:pt x="342375" y="206772"/>
                </a:cubicBezTo>
                <a:cubicBezTo>
                  <a:pt x="354212" y="195659"/>
                  <a:pt x="367628" y="190103"/>
                  <a:pt x="378282" y="188119"/>
                </a:cubicBezTo>
                <a:cubicBezTo>
                  <a:pt x="381833" y="187325"/>
                  <a:pt x="384200" y="187325"/>
                  <a:pt x="386962" y="187325"/>
                </a:cubicBezTo>
                <a:close/>
                <a:moveTo>
                  <a:pt x="223873" y="187325"/>
                </a:moveTo>
                <a:cubicBezTo>
                  <a:pt x="226185" y="187325"/>
                  <a:pt x="229269" y="187325"/>
                  <a:pt x="231966" y="188119"/>
                </a:cubicBezTo>
                <a:cubicBezTo>
                  <a:pt x="242372" y="190103"/>
                  <a:pt x="255861" y="195659"/>
                  <a:pt x="267038" y="206772"/>
                </a:cubicBezTo>
                <a:cubicBezTo>
                  <a:pt x="268965" y="208359"/>
                  <a:pt x="270507" y="209947"/>
                  <a:pt x="272048" y="211534"/>
                </a:cubicBezTo>
                <a:cubicBezTo>
                  <a:pt x="275517" y="215503"/>
                  <a:pt x="278215" y="219869"/>
                  <a:pt x="280142" y="223440"/>
                </a:cubicBezTo>
                <a:cubicBezTo>
                  <a:pt x="277444" y="230584"/>
                  <a:pt x="275902" y="238522"/>
                  <a:pt x="275902" y="247253"/>
                </a:cubicBezTo>
                <a:cubicBezTo>
                  <a:pt x="275132" y="248047"/>
                  <a:pt x="273975" y="248443"/>
                  <a:pt x="273205" y="249237"/>
                </a:cubicBezTo>
                <a:cubicBezTo>
                  <a:pt x="272434" y="248443"/>
                  <a:pt x="272048" y="248047"/>
                  <a:pt x="271663" y="247253"/>
                </a:cubicBezTo>
                <a:cubicBezTo>
                  <a:pt x="257018" y="233362"/>
                  <a:pt x="239289" y="226615"/>
                  <a:pt x="226956" y="226219"/>
                </a:cubicBezTo>
                <a:cubicBezTo>
                  <a:pt x="215779" y="210741"/>
                  <a:pt x="213467" y="193675"/>
                  <a:pt x="218092" y="189309"/>
                </a:cubicBezTo>
                <a:cubicBezTo>
                  <a:pt x="219248" y="188119"/>
                  <a:pt x="221175" y="187722"/>
                  <a:pt x="223873" y="187325"/>
                </a:cubicBezTo>
                <a:close/>
                <a:moveTo>
                  <a:pt x="529379" y="177800"/>
                </a:moveTo>
                <a:cubicBezTo>
                  <a:pt x="533668" y="177800"/>
                  <a:pt x="539907" y="183683"/>
                  <a:pt x="544586" y="192704"/>
                </a:cubicBezTo>
                <a:cubicBezTo>
                  <a:pt x="544586" y="193096"/>
                  <a:pt x="544586" y="193096"/>
                  <a:pt x="544586" y="193488"/>
                </a:cubicBezTo>
                <a:cubicBezTo>
                  <a:pt x="545755" y="195057"/>
                  <a:pt x="546535" y="197018"/>
                  <a:pt x="547315" y="198979"/>
                </a:cubicBezTo>
                <a:cubicBezTo>
                  <a:pt x="549265" y="203294"/>
                  <a:pt x="549655" y="206039"/>
                  <a:pt x="550434" y="210353"/>
                </a:cubicBezTo>
                <a:cubicBezTo>
                  <a:pt x="550824" y="213491"/>
                  <a:pt x="551214" y="217413"/>
                  <a:pt x="551604" y="220943"/>
                </a:cubicBezTo>
                <a:cubicBezTo>
                  <a:pt x="551604" y="221727"/>
                  <a:pt x="551604" y="222512"/>
                  <a:pt x="551604" y="223296"/>
                </a:cubicBezTo>
                <a:cubicBezTo>
                  <a:pt x="551604" y="232317"/>
                  <a:pt x="550434" y="238984"/>
                  <a:pt x="548095" y="244475"/>
                </a:cubicBezTo>
                <a:cubicBezTo>
                  <a:pt x="547315" y="242906"/>
                  <a:pt x="546145" y="241337"/>
                  <a:pt x="544586" y="239376"/>
                </a:cubicBezTo>
                <a:cubicBezTo>
                  <a:pt x="541076" y="234670"/>
                  <a:pt x="535618" y="229571"/>
                  <a:pt x="529379" y="229571"/>
                </a:cubicBezTo>
                <a:cubicBezTo>
                  <a:pt x="525480" y="229571"/>
                  <a:pt x="521971" y="231532"/>
                  <a:pt x="518072" y="235062"/>
                </a:cubicBezTo>
                <a:cubicBezTo>
                  <a:pt x="516902" y="235847"/>
                  <a:pt x="515342" y="237808"/>
                  <a:pt x="514173" y="239376"/>
                </a:cubicBezTo>
                <a:cubicBezTo>
                  <a:pt x="513003" y="240945"/>
                  <a:pt x="511443" y="242906"/>
                  <a:pt x="510663" y="244475"/>
                </a:cubicBezTo>
                <a:cubicBezTo>
                  <a:pt x="508714" y="238984"/>
                  <a:pt x="507154" y="232317"/>
                  <a:pt x="507154" y="223296"/>
                </a:cubicBezTo>
                <a:cubicBezTo>
                  <a:pt x="507154" y="222512"/>
                  <a:pt x="507154" y="221727"/>
                  <a:pt x="507154" y="221335"/>
                </a:cubicBezTo>
                <a:cubicBezTo>
                  <a:pt x="507544" y="217413"/>
                  <a:pt x="507934" y="213491"/>
                  <a:pt x="508324" y="210353"/>
                </a:cubicBezTo>
                <a:cubicBezTo>
                  <a:pt x="508714" y="206039"/>
                  <a:pt x="510273" y="202509"/>
                  <a:pt x="511443" y="198979"/>
                </a:cubicBezTo>
                <a:cubicBezTo>
                  <a:pt x="512223" y="197018"/>
                  <a:pt x="513003" y="195057"/>
                  <a:pt x="513783" y="193488"/>
                </a:cubicBezTo>
                <a:cubicBezTo>
                  <a:pt x="514173" y="193096"/>
                  <a:pt x="514173" y="193096"/>
                  <a:pt x="514173" y="192704"/>
                </a:cubicBezTo>
                <a:cubicBezTo>
                  <a:pt x="518851" y="183683"/>
                  <a:pt x="525480" y="177800"/>
                  <a:pt x="529379" y="177800"/>
                </a:cubicBezTo>
                <a:close/>
                <a:moveTo>
                  <a:pt x="90235" y="173037"/>
                </a:moveTo>
                <a:cubicBezTo>
                  <a:pt x="94639" y="173037"/>
                  <a:pt x="100644" y="179312"/>
                  <a:pt x="105448" y="188333"/>
                </a:cubicBezTo>
                <a:cubicBezTo>
                  <a:pt x="105448" y="188725"/>
                  <a:pt x="105848" y="188725"/>
                  <a:pt x="105848" y="189118"/>
                </a:cubicBezTo>
                <a:cubicBezTo>
                  <a:pt x="106648" y="191079"/>
                  <a:pt x="107449" y="192255"/>
                  <a:pt x="108250" y="194216"/>
                </a:cubicBezTo>
                <a:cubicBezTo>
                  <a:pt x="110251" y="199315"/>
                  <a:pt x="111052" y="201668"/>
                  <a:pt x="111853" y="205590"/>
                </a:cubicBezTo>
                <a:cubicBezTo>
                  <a:pt x="112653" y="209120"/>
                  <a:pt x="113054" y="213042"/>
                  <a:pt x="113054" y="216572"/>
                </a:cubicBezTo>
                <a:cubicBezTo>
                  <a:pt x="113054" y="217356"/>
                  <a:pt x="113454" y="217749"/>
                  <a:pt x="113454" y="218533"/>
                </a:cubicBezTo>
                <a:cubicBezTo>
                  <a:pt x="113454" y="227554"/>
                  <a:pt x="111853" y="234613"/>
                  <a:pt x="109451" y="239712"/>
                </a:cubicBezTo>
                <a:cubicBezTo>
                  <a:pt x="108650" y="238536"/>
                  <a:pt x="107449" y="236574"/>
                  <a:pt x="105848" y="234613"/>
                </a:cubicBezTo>
                <a:cubicBezTo>
                  <a:pt x="102245" y="230299"/>
                  <a:pt x="96240" y="224808"/>
                  <a:pt x="89835" y="224808"/>
                </a:cubicBezTo>
                <a:cubicBezTo>
                  <a:pt x="86632" y="224808"/>
                  <a:pt x="82229" y="226769"/>
                  <a:pt x="78626" y="230299"/>
                </a:cubicBezTo>
                <a:cubicBezTo>
                  <a:pt x="77425" y="231868"/>
                  <a:pt x="75824" y="233437"/>
                  <a:pt x="74222" y="234613"/>
                </a:cubicBezTo>
                <a:cubicBezTo>
                  <a:pt x="73021" y="236182"/>
                  <a:pt x="71820" y="238143"/>
                  <a:pt x="70620" y="239712"/>
                </a:cubicBezTo>
                <a:cubicBezTo>
                  <a:pt x="68618" y="234613"/>
                  <a:pt x="67417" y="227554"/>
                  <a:pt x="67417" y="218533"/>
                </a:cubicBezTo>
                <a:cubicBezTo>
                  <a:pt x="67417" y="217749"/>
                  <a:pt x="67417" y="217356"/>
                  <a:pt x="67417" y="216572"/>
                </a:cubicBezTo>
                <a:cubicBezTo>
                  <a:pt x="67417" y="213042"/>
                  <a:pt x="67817" y="209120"/>
                  <a:pt x="68618" y="205590"/>
                </a:cubicBezTo>
                <a:cubicBezTo>
                  <a:pt x="69419" y="202060"/>
                  <a:pt x="70620" y="197746"/>
                  <a:pt x="71820" y="194216"/>
                </a:cubicBezTo>
                <a:cubicBezTo>
                  <a:pt x="72621" y="192255"/>
                  <a:pt x="73422" y="191079"/>
                  <a:pt x="74222" y="189118"/>
                </a:cubicBezTo>
                <a:cubicBezTo>
                  <a:pt x="74222" y="188725"/>
                  <a:pt x="74623" y="188725"/>
                  <a:pt x="74623" y="188333"/>
                </a:cubicBezTo>
                <a:cubicBezTo>
                  <a:pt x="79427" y="179312"/>
                  <a:pt x="85832" y="173037"/>
                  <a:pt x="90235" y="173037"/>
                </a:cubicBezTo>
                <a:close/>
                <a:moveTo>
                  <a:pt x="610528" y="149225"/>
                </a:moveTo>
                <a:cubicBezTo>
                  <a:pt x="613650" y="149619"/>
                  <a:pt x="615601" y="150014"/>
                  <a:pt x="617162" y="151197"/>
                </a:cubicBezTo>
                <a:cubicBezTo>
                  <a:pt x="621454" y="155535"/>
                  <a:pt x="618723" y="172491"/>
                  <a:pt x="607796" y="188265"/>
                </a:cubicBezTo>
                <a:cubicBezTo>
                  <a:pt x="595309" y="188660"/>
                  <a:pt x="577359" y="194969"/>
                  <a:pt x="562530" y="209165"/>
                </a:cubicBezTo>
                <a:cubicBezTo>
                  <a:pt x="561750" y="209954"/>
                  <a:pt x="561360" y="210348"/>
                  <a:pt x="560579" y="211137"/>
                </a:cubicBezTo>
                <a:cubicBezTo>
                  <a:pt x="559409" y="210348"/>
                  <a:pt x="558238" y="209165"/>
                  <a:pt x="557067" y="207982"/>
                </a:cubicBezTo>
                <a:cubicBezTo>
                  <a:pt x="557067" y="207982"/>
                  <a:pt x="557067" y="207982"/>
                  <a:pt x="556677" y="207588"/>
                </a:cubicBezTo>
                <a:cubicBezTo>
                  <a:pt x="555506" y="202856"/>
                  <a:pt x="553945" y="197729"/>
                  <a:pt x="551604" y="193392"/>
                </a:cubicBezTo>
                <a:cubicBezTo>
                  <a:pt x="553945" y="189843"/>
                  <a:pt x="555897" y="185110"/>
                  <a:pt x="557067" y="180378"/>
                </a:cubicBezTo>
                <a:cubicBezTo>
                  <a:pt x="558628" y="178012"/>
                  <a:pt x="560189" y="175646"/>
                  <a:pt x="562140" y="173280"/>
                </a:cubicBezTo>
                <a:cubicBezTo>
                  <a:pt x="563701" y="171703"/>
                  <a:pt x="565262" y="170125"/>
                  <a:pt x="567213" y="168942"/>
                </a:cubicBezTo>
                <a:cubicBezTo>
                  <a:pt x="578139" y="157901"/>
                  <a:pt x="592187" y="151986"/>
                  <a:pt x="602333" y="150014"/>
                </a:cubicBezTo>
                <a:cubicBezTo>
                  <a:pt x="605845" y="149225"/>
                  <a:pt x="608577" y="149225"/>
                  <a:pt x="610528" y="149225"/>
                </a:cubicBezTo>
                <a:close/>
                <a:moveTo>
                  <a:pt x="447899" y="149225"/>
                </a:moveTo>
                <a:cubicBezTo>
                  <a:pt x="450254" y="149225"/>
                  <a:pt x="453001" y="149225"/>
                  <a:pt x="456532" y="150014"/>
                </a:cubicBezTo>
                <a:cubicBezTo>
                  <a:pt x="466735" y="151986"/>
                  <a:pt x="480862" y="157901"/>
                  <a:pt x="491850" y="168942"/>
                </a:cubicBezTo>
                <a:cubicBezTo>
                  <a:pt x="493812" y="170125"/>
                  <a:pt x="495382" y="171703"/>
                  <a:pt x="496951" y="173280"/>
                </a:cubicBezTo>
                <a:cubicBezTo>
                  <a:pt x="498913" y="175646"/>
                  <a:pt x="500483" y="178012"/>
                  <a:pt x="502053" y="180378"/>
                </a:cubicBezTo>
                <a:cubicBezTo>
                  <a:pt x="503230" y="185110"/>
                  <a:pt x="504800" y="189843"/>
                  <a:pt x="507154" y="193392"/>
                </a:cubicBezTo>
                <a:cubicBezTo>
                  <a:pt x="505192" y="197729"/>
                  <a:pt x="503622" y="202856"/>
                  <a:pt x="502445" y="207588"/>
                </a:cubicBezTo>
                <a:cubicBezTo>
                  <a:pt x="502445" y="207982"/>
                  <a:pt x="502053" y="207982"/>
                  <a:pt x="502053" y="207982"/>
                </a:cubicBezTo>
                <a:cubicBezTo>
                  <a:pt x="500875" y="209165"/>
                  <a:pt x="499698" y="210348"/>
                  <a:pt x="498521" y="211137"/>
                </a:cubicBezTo>
                <a:cubicBezTo>
                  <a:pt x="497736" y="210348"/>
                  <a:pt x="497344" y="209954"/>
                  <a:pt x="496559" y="209165"/>
                </a:cubicBezTo>
                <a:cubicBezTo>
                  <a:pt x="481647" y="194969"/>
                  <a:pt x="463596" y="188660"/>
                  <a:pt x="451039" y="188265"/>
                </a:cubicBezTo>
                <a:cubicBezTo>
                  <a:pt x="440051" y="172491"/>
                  <a:pt x="437304" y="155535"/>
                  <a:pt x="441621" y="151197"/>
                </a:cubicBezTo>
                <a:cubicBezTo>
                  <a:pt x="443190" y="150014"/>
                  <a:pt x="445152" y="149619"/>
                  <a:pt x="447899" y="149225"/>
                </a:cubicBezTo>
                <a:close/>
                <a:moveTo>
                  <a:pt x="304948" y="146050"/>
                </a:moveTo>
                <a:cubicBezTo>
                  <a:pt x="308951" y="146050"/>
                  <a:pt x="315356" y="151933"/>
                  <a:pt x="320560" y="160954"/>
                </a:cubicBezTo>
                <a:cubicBezTo>
                  <a:pt x="321361" y="162915"/>
                  <a:pt x="322562" y="164876"/>
                  <a:pt x="323362" y="167229"/>
                </a:cubicBezTo>
                <a:cubicBezTo>
                  <a:pt x="323763" y="169582"/>
                  <a:pt x="324964" y="171936"/>
                  <a:pt x="325364" y="174681"/>
                </a:cubicBezTo>
                <a:cubicBezTo>
                  <a:pt x="326565" y="178211"/>
                  <a:pt x="327366" y="181741"/>
                  <a:pt x="327366" y="185663"/>
                </a:cubicBezTo>
                <a:cubicBezTo>
                  <a:pt x="327766" y="187624"/>
                  <a:pt x="327766" y="189585"/>
                  <a:pt x="327766" y="191546"/>
                </a:cubicBezTo>
                <a:cubicBezTo>
                  <a:pt x="327766" y="192330"/>
                  <a:pt x="327766" y="193899"/>
                  <a:pt x="327766" y="195076"/>
                </a:cubicBezTo>
                <a:cubicBezTo>
                  <a:pt x="327366" y="198998"/>
                  <a:pt x="326965" y="202136"/>
                  <a:pt x="326565" y="204881"/>
                </a:cubicBezTo>
                <a:cubicBezTo>
                  <a:pt x="325764" y="208019"/>
                  <a:pt x="324964" y="210372"/>
                  <a:pt x="323763" y="212725"/>
                </a:cubicBezTo>
                <a:cubicBezTo>
                  <a:pt x="320960" y="207234"/>
                  <a:pt x="313755" y="197821"/>
                  <a:pt x="304948" y="197821"/>
                </a:cubicBezTo>
                <a:cubicBezTo>
                  <a:pt x="300944" y="197821"/>
                  <a:pt x="297341" y="199782"/>
                  <a:pt x="293338" y="202920"/>
                </a:cubicBezTo>
                <a:cubicBezTo>
                  <a:pt x="290536" y="205273"/>
                  <a:pt x="288134" y="208803"/>
                  <a:pt x="285732" y="212725"/>
                </a:cubicBezTo>
                <a:cubicBezTo>
                  <a:pt x="284531" y="210372"/>
                  <a:pt x="283731" y="208019"/>
                  <a:pt x="283330" y="204881"/>
                </a:cubicBezTo>
                <a:cubicBezTo>
                  <a:pt x="283330" y="204881"/>
                  <a:pt x="283330" y="204881"/>
                  <a:pt x="281729" y="195076"/>
                </a:cubicBezTo>
                <a:cubicBezTo>
                  <a:pt x="281729" y="193899"/>
                  <a:pt x="281729" y="192330"/>
                  <a:pt x="281729" y="191546"/>
                </a:cubicBezTo>
                <a:cubicBezTo>
                  <a:pt x="281729" y="189585"/>
                  <a:pt x="281729" y="187624"/>
                  <a:pt x="282129" y="185663"/>
                </a:cubicBezTo>
                <a:cubicBezTo>
                  <a:pt x="282530" y="181741"/>
                  <a:pt x="283330" y="178211"/>
                  <a:pt x="284131" y="174681"/>
                </a:cubicBezTo>
                <a:cubicBezTo>
                  <a:pt x="284932" y="171936"/>
                  <a:pt x="285732" y="169582"/>
                  <a:pt x="286533" y="167229"/>
                </a:cubicBezTo>
                <a:cubicBezTo>
                  <a:pt x="287734" y="164876"/>
                  <a:pt x="288534" y="162915"/>
                  <a:pt x="289335" y="160954"/>
                </a:cubicBezTo>
                <a:cubicBezTo>
                  <a:pt x="294139" y="151933"/>
                  <a:pt x="300544" y="146050"/>
                  <a:pt x="304948" y="146050"/>
                </a:cubicBezTo>
                <a:close/>
                <a:moveTo>
                  <a:pt x="238071" y="145173"/>
                </a:moveTo>
                <a:cubicBezTo>
                  <a:pt x="247481" y="147984"/>
                  <a:pt x="258557" y="153704"/>
                  <a:pt x="267967" y="162579"/>
                </a:cubicBezTo>
                <a:cubicBezTo>
                  <a:pt x="273065" y="166918"/>
                  <a:pt x="276201" y="170863"/>
                  <a:pt x="278554" y="174413"/>
                </a:cubicBezTo>
                <a:cubicBezTo>
                  <a:pt x="277378" y="179541"/>
                  <a:pt x="276986" y="184669"/>
                  <a:pt x="276986" y="190586"/>
                </a:cubicBezTo>
                <a:cubicBezTo>
                  <a:pt x="276986" y="194531"/>
                  <a:pt x="277378" y="198870"/>
                  <a:pt x="277770" y="202026"/>
                </a:cubicBezTo>
                <a:cubicBezTo>
                  <a:pt x="276593" y="203209"/>
                  <a:pt x="275417" y="203998"/>
                  <a:pt x="274241" y="204787"/>
                </a:cubicBezTo>
                <a:cubicBezTo>
                  <a:pt x="273457" y="203998"/>
                  <a:pt x="273065" y="203604"/>
                  <a:pt x="272673" y="202815"/>
                </a:cubicBezTo>
                <a:cubicBezTo>
                  <a:pt x="257773" y="189008"/>
                  <a:pt x="239737" y="182303"/>
                  <a:pt x="227190" y="181908"/>
                </a:cubicBezTo>
                <a:cubicBezTo>
                  <a:pt x="215819" y="166524"/>
                  <a:pt x="213467" y="149562"/>
                  <a:pt x="218172" y="145223"/>
                </a:cubicBezTo>
                <a:cubicBezTo>
                  <a:pt x="220917" y="142461"/>
                  <a:pt x="228660" y="142363"/>
                  <a:pt x="238071" y="145173"/>
                </a:cubicBezTo>
                <a:close/>
                <a:moveTo>
                  <a:pt x="171456" y="144462"/>
                </a:moveTo>
                <a:cubicBezTo>
                  <a:pt x="173824" y="144859"/>
                  <a:pt x="176192" y="145653"/>
                  <a:pt x="177376" y="146843"/>
                </a:cubicBezTo>
                <a:cubicBezTo>
                  <a:pt x="181717" y="150812"/>
                  <a:pt x="179744" y="167878"/>
                  <a:pt x="167905" y="183356"/>
                </a:cubicBezTo>
                <a:cubicBezTo>
                  <a:pt x="155671" y="183752"/>
                  <a:pt x="137518" y="190499"/>
                  <a:pt x="122522" y="204390"/>
                </a:cubicBezTo>
                <a:cubicBezTo>
                  <a:pt x="121733" y="205184"/>
                  <a:pt x="120943" y="205580"/>
                  <a:pt x="120943" y="206374"/>
                </a:cubicBezTo>
                <a:cubicBezTo>
                  <a:pt x="119365" y="205580"/>
                  <a:pt x="118181" y="204390"/>
                  <a:pt x="116603" y="203199"/>
                </a:cubicBezTo>
                <a:cubicBezTo>
                  <a:pt x="116603" y="203199"/>
                  <a:pt x="116603" y="203199"/>
                  <a:pt x="116208" y="202802"/>
                </a:cubicBezTo>
                <a:cubicBezTo>
                  <a:pt x="115419" y="198040"/>
                  <a:pt x="113445" y="193277"/>
                  <a:pt x="111867" y="188912"/>
                </a:cubicBezTo>
                <a:cubicBezTo>
                  <a:pt x="113840" y="184943"/>
                  <a:pt x="115419" y="180577"/>
                  <a:pt x="116603" y="175418"/>
                </a:cubicBezTo>
                <a:cubicBezTo>
                  <a:pt x="118181" y="173434"/>
                  <a:pt x="120154" y="171053"/>
                  <a:pt x="122127" y="168671"/>
                </a:cubicBezTo>
                <a:cubicBezTo>
                  <a:pt x="123706" y="167084"/>
                  <a:pt x="125284" y="165496"/>
                  <a:pt x="126863" y="163909"/>
                </a:cubicBezTo>
                <a:cubicBezTo>
                  <a:pt x="138307" y="153193"/>
                  <a:pt x="152514" y="147240"/>
                  <a:pt x="162775" y="145256"/>
                </a:cubicBezTo>
                <a:cubicBezTo>
                  <a:pt x="165932" y="144462"/>
                  <a:pt x="169089" y="144462"/>
                  <a:pt x="171456" y="144462"/>
                </a:cubicBezTo>
                <a:close/>
                <a:moveTo>
                  <a:pt x="8162" y="144462"/>
                </a:moveTo>
                <a:cubicBezTo>
                  <a:pt x="10517" y="144462"/>
                  <a:pt x="13264" y="144462"/>
                  <a:pt x="16403" y="145256"/>
                </a:cubicBezTo>
                <a:cubicBezTo>
                  <a:pt x="26998" y="147240"/>
                  <a:pt x="40733" y="153193"/>
                  <a:pt x="52505" y="163909"/>
                </a:cubicBezTo>
                <a:cubicBezTo>
                  <a:pt x="53682" y="165496"/>
                  <a:pt x="55252" y="167084"/>
                  <a:pt x="56822" y="168671"/>
                </a:cubicBezTo>
                <a:cubicBezTo>
                  <a:pt x="59176" y="171053"/>
                  <a:pt x="61138" y="173434"/>
                  <a:pt x="62316" y="175418"/>
                </a:cubicBezTo>
                <a:cubicBezTo>
                  <a:pt x="63493" y="180577"/>
                  <a:pt x="65062" y="184943"/>
                  <a:pt x="67417" y="188912"/>
                </a:cubicBezTo>
                <a:cubicBezTo>
                  <a:pt x="65455" y="192880"/>
                  <a:pt x="63493" y="198040"/>
                  <a:pt x="62316" y="202802"/>
                </a:cubicBezTo>
                <a:cubicBezTo>
                  <a:pt x="62316" y="203199"/>
                  <a:pt x="62316" y="203199"/>
                  <a:pt x="61923" y="203199"/>
                </a:cubicBezTo>
                <a:cubicBezTo>
                  <a:pt x="61138" y="204390"/>
                  <a:pt x="59961" y="205580"/>
                  <a:pt x="58391" y="206374"/>
                </a:cubicBezTo>
                <a:cubicBezTo>
                  <a:pt x="57999" y="205580"/>
                  <a:pt x="57214" y="205184"/>
                  <a:pt x="56429" y="204390"/>
                </a:cubicBezTo>
                <a:cubicBezTo>
                  <a:pt x="41910" y="190499"/>
                  <a:pt x="23466" y="183752"/>
                  <a:pt x="11694" y="183356"/>
                </a:cubicBezTo>
                <a:cubicBezTo>
                  <a:pt x="-79" y="167878"/>
                  <a:pt x="-2433" y="150812"/>
                  <a:pt x="2276" y="146843"/>
                </a:cubicBezTo>
                <a:cubicBezTo>
                  <a:pt x="3061" y="145653"/>
                  <a:pt x="5415" y="144859"/>
                  <a:pt x="8162" y="144462"/>
                </a:cubicBezTo>
                <a:close/>
                <a:moveTo>
                  <a:pt x="385178" y="143109"/>
                </a:moveTo>
                <a:cubicBezTo>
                  <a:pt x="388734" y="143127"/>
                  <a:pt x="391429" y="143842"/>
                  <a:pt x="392826" y="145223"/>
                </a:cubicBezTo>
                <a:cubicBezTo>
                  <a:pt x="397617" y="149562"/>
                  <a:pt x="394822" y="166524"/>
                  <a:pt x="383244" y="181908"/>
                </a:cubicBezTo>
                <a:cubicBezTo>
                  <a:pt x="371266" y="182303"/>
                  <a:pt x="352502" y="189008"/>
                  <a:pt x="337330" y="202815"/>
                </a:cubicBezTo>
                <a:cubicBezTo>
                  <a:pt x="336531" y="203604"/>
                  <a:pt x="336132" y="203998"/>
                  <a:pt x="335334" y="204787"/>
                </a:cubicBezTo>
                <a:cubicBezTo>
                  <a:pt x="334136" y="203998"/>
                  <a:pt x="332938" y="203209"/>
                  <a:pt x="331740" y="202026"/>
                </a:cubicBezTo>
                <a:cubicBezTo>
                  <a:pt x="332539" y="198870"/>
                  <a:pt x="332938" y="194531"/>
                  <a:pt x="332938" y="190586"/>
                </a:cubicBezTo>
                <a:cubicBezTo>
                  <a:pt x="332938" y="185064"/>
                  <a:pt x="332140" y="179936"/>
                  <a:pt x="330942" y="174413"/>
                </a:cubicBezTo>
                <a:cubicBezTo>
                  <a:pt x="333737" y="170863"/>
                  <a:pt x="337330" y="166918"/>
                  <a:pt x="341722" y="162579"/>
                </a:cubicBezTo>
                <a:cubicBezTo>
                  <a:pt x="356095" y="149266"/>
                  <a:pt x="374510" y="143053"/>
                  <a:pt x="385178" y="143109"/>
                </a:cubicBezTo>
                <a:close/>
                <a:moveTo>
                  <a:pt x="529379" y="119062"/>
                </a:moveTo>
                <a:cubicBezTo>
                  <a:pt x="533668" y="119062"/>
                  <a:pt x="539907" y="125337"/>
                  <a:pt x="544586" y="134358"/>
                </a:cubicBezTo>
                <a:cubicBezTo>
                  <a:pt x="545366" y="136319"/>
                  <a:pt x="546145" y="137496"/>
                  <a:pt x="546925" y="139457"/>
                </a:cubicBezTo>
                <a:cubicBezTo>
                  <a:pt x="546925" y="139849"/>
                  <a:pt x="546925" y="139849"/>
                  <a:pt x="547315" y="140241"/>
                </a:cubicBezTo>
                <a:cubicBezTo>
                  <a:pt x="550044" y="147301"/>
                  <a:pt x="551604" y="155537"/>
                  <a:pt x="551604" y="164558"/>
                </a:cubicBezTo>
                <a:cubicBezTo>
                  <a:pt x="551604" y="164950"/>
                  <a:pt x="551604" y="165735"/>
                  <a:pt x="551604" y="166127"/>
                </a:cubicBezTo>
                <a:cubicBezTo>
                  <a:pt x="551604" y="170049"/>
                  <a:pt x="551214" y="173971"/>
                  <a:pt x="550434" y="177109"/>
                </a:cubicBezTo>
                <a:cubicBezTo>
                  <a:pt x="550434" y="180246"/>
                  <a:pt x="549265" y="183384"/>
                  <a:pt x="548095" y="185737"/>
                </a:cubicBezTo>
                <a:cubicBezTo>
                  <a:pt x="547705" y="185345"/>
                  <a:pt x="547315" y="184561"/>
                  <a:pt x="546925" y="183776"/>
                </a:cubicBezTo>
                <a:cubicBezTo>
                  <a:pt x="543416" y="178677"/>
                  <a:pt x="537177" y="170833"/>
                  <a:pt x="529379" y="170833"/>
                </a:cubicBezTo>
                <a:cubicBezTo>
                  <a:pt x="525480" y="170833"/>
                  <a:pt x="521971" y="172794"/>
                  <a:pt x="518072" y="176324"/>
                </a:cubicBezTo>
                <a:cubicBezTo>
                  <a:pt x="516122" y="178285"/>
                  <a:pt x="513783" y="180638"/>
                  <a:pt x="511833" y="183776"/>
                </a:cubicBezTo>
                <a:cubicBezTo>
                  <a:pt x="511443" y="184561"/>
                  <a:pt x="511053" y="185345"/>
                  <a:pt x="510663" y="185737"/>
                </a:cubicBezTo>
                <a:cubicBezTo>
                  <a:pt x="509494" y="183384"/>
                  <a:pt x="508714" y="180246"/>
                  <a:pt x="508324" y="177109"/>
                </a:cubicBezTo>
                <a:cubicBezTo>
                  <a:pt x="507544" y="173971"/>
                  <a:pt x="507154" y="170049"/>
                  <a:pt x="507154" y="166127"/>
                </a:cubicBezTo>
                <a:cubicBezTo>
                  <a:pt x="507154" y="165735"/>
                  <a:pt x="507154" y="164950"/>
                  <a:pt x="507154" y="164558"/>
                </a:cubicBezTo>
                <a:cubicBezTo>
                  <a:pt x="507154" y="155537"/>
                  <a:pt x="508714" y="147301"/>
                  <a:pt x="511443" y="140241"/>
                </a:cubicBezTo>
                <a:cubicBezTo>
                  <a:pt x="511443" y="139849"/>
                  <a:pt x="511443" y="139849"/>
                  <a:pt x="511833" y="139457"/>
                </a:cubicBezTo>
                <a:cubicBezTo>
                  <a:pt x="512613" y="137496"/>
                  <a:pt x="513393" y="136319"/>
                  <a:pt x="514173" y="134358"/>
                </a:cubicBezTo>
                <a:cubicBezTo>
                  <a:pt x="518851" y="125337"/>
                  <a:pt x="525480" y="119062"/>
                  <a:pt x="529379" y="119062"/>
                </a:cubicBezTo>
                <a:close/>
                <a:moveTo>
                  <a:pt x="90235" y="115887"/>
                </a:moveTo>
                <a:cubicBezTo>
                  <a:pt x="94639" y="115887"/>
                  <a:pt x="100644" y="121805"/>
                  <a:pt x="105448" y="130879"/>
                </a:cubicBezTo>
                <a:cubicBezTo>
                  <a:pt x="106248" y="132852"/>
                  <a:pt x="107449" y="134824"/>
                  <a:pt x="108250" y="136797"/>
                </a:cubicBezTo>
                <a:cubicBezTo>
                  <a:pt x="108250" y="136797"/>
                  <a:pt x="108250" y="136797"/>
                  <a:pt x="108250" y="137192"/>
                </a:cubicBezTo>
                <a:cubicBezTo>
                  <a:pt x="111452" y="144293"/>
                  <a:pt x="113454" y="152578"/>
                  <a:pt x="113454" y="161258"/>
                </a:cubicBezTo>
                <a:cubicBezTo>
                  <a:pt x="113454" y="162047"/>
                  <a:pt x="113054" y="162441"/>
                  <a:pt x="113054" y="163230"/>
                </a:cubicBezTo>
                <a:cubicBezTo>
                  <a:pt x="113054" y="167176"/>
                  <a:pt x="112653" y="170726"/>
                  <a:pt x="112253" y="173883"/>
                </a:cubicBezTo>
                <a:cubicBezTo>
                  <a:pt x="111452" y="177433"/>
                  <a:pt x="110652" y="180589"/>
                  <a:pt x="109451" y="182562"/>
                </a:cubicBezTo>
                <a:cubicBezTo>
                  <a:pt x="109050" y="182168"/>
                  <a:pt x="108650" y="181379"/>
                  <a:pt x="108250" y="181379"/>
                </a:cubicBezTo>
                <a:cubicBezTo>
                  <a:pt x="104647" y="175461"/>
                  <a:pt x="97841" y="167965"/>
                  <a:pt x="89835" y="167965"/>
                </a:cubicBezTo>
                <a:cubicBezTo>
                  <a:pt x="86632" y="167965"/>
                  <a:pt x="82229" y="169937"/>
                  <a:pt x="78626" y="173093"/>
                </a:cubicBezTo>
                <a:cubicBezTo>
                  <a:pt x="76224" y="175066"/>
                  <a:pt x="74222" y="177828"/>
                  <a:pt x="71820" y="181379"/>
                </a:cubicBezTo>
                <a:cubicBezTo>
                  <a:pt x="71420" y="181379"/>
                  <a:pt x="71020" y="182168"/>
                  <a:pt x="70620" y="182562"/>
                </a:cubicBezTo>
                <a:cubicBezTo>
                  <a:pt x="69819" y="180589"/>
                  <a:pt x="69018" y="177433"/>
                  <a:pt x="68218" y="173883"/>
                </a:cubicBezTo>
                <a:cubicBezTo>
                  <a:pt x="67817" y="170726"/>
                  <a:pt x="67417" y="167176"/>
                  <a:pt x="67417" y="163230"/>
                </a:cubicBezTo>
                <a:cubicBezTo>
                  <a:pt x="67417" y="162441"/>
                  <a:pt x="67417" y="162047"/>
                  <a:pt x="67417" y="161258"/>
                </a:cubicBezTo>
                <a:cubicBezTo>
                  <a:pt x="67417" y="152578"/>
                  <a:pt x="69018" y="144293"/>
                  <a:pt x="71820" y="137192"/>
                </a:cubicBezTo>
                <a:cubicBezTo>
                  <a:pt x="71820" y="137192"/>
                  <a:pt x="71820" y="137192"/>
                  <a:pt x="71820" y="136797"/>
                </a:cubicBezTo>
                <a:cubicBezTo>
                  <a:pt x="72621" y="134824"/>
                  <a:pt x="73822" y="132852"/>
                  <a:pt x="74623" y="130879"/>
                </a:cubicBezTo>
                <a:cubicBezTo>
                  <a:pt x="79427" y="121805"/>
                  <a:pt x="85832" y="115887"/>
                  <a:pt x="90235" y="115887"/>
                </a:cubicBezTo>
                <a:close/>
                <a:moveTo>
                  <a:pt x="610406" y="104775"/>
                </a:moveTo>
                <a:cubicBezTo>
                  <a:pt x="613563" y="104775"/>
                  <a:pt x="615535" y="105172"/>
                  <a:pt x="616719" y="106363"/>
                </a:cubicBezTo>
                <a:cubicBezTo>
                  <a:pt x="621454" y="111125"/>
                  <a:pt x="618692" y="127794"/>
                  <a:pt x="607644" y="143669"/>
                </a:cubicBezTo>
                <a:cubicBezTo>
                  <a:pt x="595017" y="144065"/>
                  <a:pt x="576867" y="150415"/>
                  <a:pt x="561873" y="164703"/>
                </a:cubicBezTo>
                <a:cubicBezTo>
                  <a:pt x="561084" y="165100"/>
                  <a:pt x="560689" y="165893"/>
                  <a:pt x="559900" y="166687"/>
                </a:cubicBezTo>
                <a:cubicBezTo>
                  <a:pt x="559111" y="165893"/>
                  <a:pt x="558716" y="165497"/>
                  <a:pt x="557532" y="164703"/>
                </a:cubicBezTo>
                <a:cubicBezTo>
                  <a:pt x="557532" y="156765"/>
                  <a:pt x="555954" y="148431"/>
                  <a:pt x="553192" y="140494"/>
                </a:cubicBezTo>
                <a:cubicBezTo>
                  <a:pt x="555165" y="137319"/>
                  <a:pt x="557927" y="132953"/>
                  <a:pt x="561478" y="128587"/>
                </a:cubicBezTo>
                <a:cubicBezTo>
                  <a:pt x="563057" y="127000"/>
                  <a:pt x="564635" y="125809"/>
                  <a:pt x="566608" y="124222"/>
                </a:cubicBezTo>
                <a:cubicBezTo>
                  <a:pt x="577656" y="113109"/>
                  <a:pt x="591861" y="107156"/>
                  <a:pt x="602120" y="105172"/>
                </a:cubicBezTo>
                <a:cubicBezTo>
                  <a:pt x="605671" y="104775"/>
                  <a:pt x="608433" y="104775"/>
                  <a:pt x="610406" y="104775"/>
                </a:cubicBezTo>
                <a:close/>
                <a:moveTo>
                  <a:pt x="447710" y="104775"/>
                </a:moveTo>
                <a:cubicBezTo>
                  <a:pt x="450022" y="104775"/>
                  <a:pt x="452720" y="104775"/>
                  <a:pt x="456189" y="105172"/>
                </a:cubicBezTo>
                <a:cubicBezTo>
                  <a:pt x="466209" y="107156"/>
                  <a:pt x="480084" y="113109"/>
                  <a:pt x="490875" y="124222"/>
                </a:cubicBezTo>
                <a:cubicBezTo>
                  <a:pt x="492802" y="125809"/>
                  <a:pt x="494344" y="127000"/>
                  <a:pt x="495886" y="128587"/>
                </a:cubicBezTo>
                <a:cubicBezTo>
                  <a:pt x="499354" y="132953"/>
                  <a:pt x="502052" y="136922"/>
                  <a:pt x="503979" y="140494"/>
                </a:cubicBezTo>
                <a:cubicBezTo>
                  <a:pt x="501281" y="147637"/>
                  <a:pt x="499740" y="155972"/>
                  <a:pt x="499354" y="164703"/>
                </a:cubicBezTo>
                <a:cubicBezTo>
                  <a:pt x="498969" y="165497"/>
                  <a:pt x="498198" y="165893"/>
                  <a:pt x="497427" y="166687"/>
                </a:cubicBezTo>
                <a:cubicBezTo>
                  <a:pt x="496656" y="165893"/>
                  <a:pt x="496271" y="165100"/>
                  <a:pt x="495500" y="164703"/>
                </a:cubicBezTo>
                <a:cubicBezTo>
                  <a:pt x="480855" y="150415"/>
                  <a:pt x="463126" y="144065"/>
                  <a:pt x="450793" y="143669"/>
                </a:cubicBezTo>
                <a:cubicBezTo>
                  <a:pt x="440002" y="127794"/>
                  <a:pt x="437304" y="111125"/>
                  <a:pt x="441544" y="106363"/>
                </a:cubicBezTo>
                <a:cubicBezTo>
                  <a:pt x="443085" y="105172"/>
                  <a:pt x="445012" y="104775"/>
                  <a:pt x="447710" y="104775"/>
                </a:cubicBezTo>
                <a:close/>
                <a:moveTo>
                  <a:pt x="171457" y="100012"/>
                </a:moveTo>
                <a:cubicBezTo>
                  <a:pt x="173824" y="100409"/>
                  <a:pt x="176192" y="101203"/>
                  <a:pt x="177376" y="102393"/>
                </a:cubicBezTo>
                <a:cubicBezTo>
                  <a:pt x="181716" y="106362"/>
                  <a:pt x="179743" y="123428"/>
                  <a:pt x="167906" y="138906"/>
                </a:cubicBezTo>
                <a:cubicBezTo>
                  <a:pt x="155674" y="139302"/>
                  <a:pt x="137523" y="146446"/>
                  <a:pt x="122529" y="159940"/>
                </a:cubicBezTo>
                <a:cubicBezTo>
                  <a:pt x="121740" y="160734"/>
                  <a:pt x="120951" y="161130"/>
                  <a:pt x="120951" y="161924"/>
                </a:cubicBezTo>
                <a:cubicBezTo>
                  <a:pt x="119767" y="161527"/>
                  <a:pt x="118978" y="160734"/>
                  <a:pt x="118189" y="159940"/>
                </a:cubicBezTo>
                <a:cubicBezTo>
                  <a:pt x="118189" y="152002"/>
                  <a:pt x="116611" y="143668"/>
                  <a:pt x="113454" y="136127"/>
                </a:cubicBezTo>
                <a:cubicBezTo>
                  <a:pt x="115427" y="132556"/>
                  <a:pt x="118583" y="128190"/>
                  <a:pt x="122135" y="124221"/>
                </a:cubicBezTo>
                <a:cubicBezTo>
                  <a:pt x="123713" y="122634"/>
                  <a:pt x="125291" y="121046"/>
                  <a:pt x="126870" y="119459"/>
                </a:cubicBezTo>
                <a:cubicBezTo>
                  <a:pt x="138312" y="108743"/>
                  <a:pt x="152517" y="102790"/>
                  <a:pt x="162776" y="100806"/>
                </a:cubicBezTo>
                <a:cubicBezTo>
                  <a:pt x="165933" y="100012"/>
                  <a:pt x="169089" y="100012"/>
                  <a:pt x="171457" y="100012"/>
                </a:cubicBezTo>
                <a:close/>
                <a:moveTo>
                  <a:pt x="8282" y="100012"/>
                </a:moveTo>
                <a:cubicBezTo>
                  <a:pt x="10664" y="100012"/>
                  <a:pt x="13442" y="100012"/>
                  <a:pt x="16617" y="100806"/>
                </a:cubicBezTo>
                <a:cubicBezTo>
                  <a:pt x="27332" y="102790"/>
                  <a:pt x="41223" y="108743"/>
                  <a:pt x="53129" y="119459"/>
                </a:cubicBezTo>
                <a:cubicBezTo>
                  <a:pt x="54320" y="121046"/>
                  <a:pt x="55907" y="122634"/>
                  <a:pt x="57495" y="124221"/>
                </a:cubicBezTo>
                <a:cubicBezTo>
                  <a:pt x="61463" y="128190"/>
                  <a:pt x="64241" y="132556"/>
                  <a:pt x="65829" y="136127"/>
                </a:cubicBezTo>
                <a:cubicBezTo>
                  <a:pt x="63448" y="143271"/>
                  <a:pt x="61860" y="151209"/>
                  <a:pt x="61860" y="159940"/>
                </a:cubicBezTo>
                <a:cubicBezTo>
                  <a:pt x="61066" y="160734"/>
                  <a:pt x="60273" y="161527"/>
                  <a:pt x="59082" y="161924"/>
                </a:cubicBezTo>
                <a:cubicBezTo>
                  <a:pt x="58685" y="161130"/>
                  <a:pt x="57891" y="160734"/>
                  <a:pt x="57098" y="159940"/>
                </a:cubicBezTo>
                <a:cubicBezTo>
                  <a:pt x="42413" y="146446"/>
                  <a:pt x="23760" y="139302"/>
                  <a:pt x="11854" y="138906"/>
                </a:cubicBezTo>
                <a:cubicBezTo>
                  <a:pt x="-52" y="123428"/>
                  <a:pt x="-2433" y="106362"/>
                  <a:pt x="2329" y="101996"/>
                </a:cubicBezTo>
                <a:cubicBezTo>
                  <a:pt x="3123" y="101203"/>
                  <a:pt x="5504" y="100409"/>
                  <a:pt x="8282" y="100012"/>
                </a:cubicBezTo>
                <a:close/>
                <a:moveTo>
                  <a:pt x="304948" y="87312"/>
                </a:moveTo>
                <a:cubicBezTo>
                  <a:pt x="312954" y="87312"/>
                  <a:pt x="327766" y="107707"/>
                  <a:pt x="327766" y="132808"/>
                </a:cubicBezTo>
                <a:cubicBezTo>
                  <a:pt x="327766" y="141829"/>
                  <a:pt x="326565" y="148496"/>
                  <a:pt x="323763" y="153987"/>
                </a:cubicBezTo>
                <a:cubicBezTo>
                  <a:pt x="320960" y="148496"/>
                  <a:pt x="313755" y="139083"/>
                  <a:pt x="304948" y="139083"/>
                </a:cubicBezTo>
                <a:cubicBezTo>
                  <a:pt x="300944" y="139083"/>
                  <a:pt x="297341" y="140652"/>
                  <a:pt x="293338" y="144574"/>
                </a:cubicBezTo>
                <a:cubicBezTo>
                  <a:pt x="290536" y="146927"/>
                  <a:pt x="288134" y="150065"/>
                  <a:pt x="285732" y="153987"/>
                </a:cubicBezTo>
                <a:cubicBezTo>
                  <a:pt x="283330" y="148496"/>
                  <a:pt x="281729" y="141829"/>
                  <a:pt x="281729" y="132808"/>
                </a:cubicBezTo>
                <a:cubicBezTo>
                  <a:pt x="281729" y="107707"/>
                  <a:pt x="296941" y="87312"/>
                  <a:pt x="304948" y="87312"/>
                </a:cubicBezTo>
                <a:close/>
                <a:moveTo>
                  <a:pt x="617141" y="62278"/>
                </a:moveTo>
                <a:cubicBezTo>
                  <a:pt x="621454" y="66617"/>
                  <a:pt x="618709" y="83579"/>
                  <a:pt x="607731" y="99358"/>
                </a:cubicBezTo>
                <a:cubicBezTo>
                  <a:pt x="595184" y="99753"/>
                  <a:pt x="577148" y="106064"/>
                  <a:pt x="562248" y="120265"/>
                </a:cubicBezTo>
                <a:cubicBezTo>
                  <a:pt x="561464" y="120659"/>
                  <a:pt x="561072" y="121448"/>
                  <a:pt x="560288" y="122237"/>
                </a:cubicBezTo>
                <a:cubicBezTo>
                  <a:pt x="559112" y="121448"/>
                  <a:pt x="558328" y="120659"/>
                  <a:pt x="557151" y="119476"/>
                </a:cubicBezTo>
                <a:cubicBezTo>
                  <a:pt x="557935" y="116320"/>
                  <a:pt x="558328" y="111981"/>
                  <a:pt x="558328" y="107642"/>
                </a:cubicBezTo>
                <a:cubicBezTo>
                  <a:pt x="558328" y="102514"/>
                  <a:pt x="557543" y="96991"/>
                  <a:pt x="556367" y="91863"/>
                </a:cubicBezTo>
                <a:cubicBezTo>
                  <a:pt x="558720" y="88313"/>
                  <a:pt x="562248" y="83974"/>
                  <a:pt x="566954" y="80029"/>
                </a:cubicBezTo>
                <a:cubicBezTo>
                  <a:pt x="585382" y="61884"/>
                  <a:pt x="611260" y="57150"/>
                  <a:pt x="617141" y="62278"/>
                </a:cubicBezTo>
                <a:close/>
                <a:moveTo>
                  <a:pt x="441617" y="62278"/>
                </a:moveTo>
                <a:cubicBezTo>
                  <a:pt x="447498" y="57150"/>
                  <a:pt x="473376" y="61884"/>
                  <a:pt x="491805" y="80029"/>
                </a:cubicBezTo>
                <a:cubicBezTo>
                  <a:pt x="496510" y="83974"/>
                  <a:pt x="500039" y="87919"/>
                  <a:pt x="502391" y="91863"/>
                </a:cubicBezTo>
                <a:cubicBezTo>
                  <a:pt x="501215" y="96597"/>
                  <a:pt x="500431" y="102119"/>
                  <a:pt x="500431" y="107642"/>
                </a:cubicBezTo>
                <a:cubicBezTo>
                  <a:pt x="500431" y="111981"/>
                  <a:pt x="500823" y="115926"/>
                  <a:pt x="501607" y="119476"/>
                </a:cubicBezTo>
                <a:cubicBezTo>
                  <a:pt x="500431" y="120659"/>
                  <a:pt x="499646" y="121448"/>
                  <a:pt x="498470" y="122237"/>
                </a:cubicBezTo>
                <a:cubicBezTo>
                  <a:pt x="497686" y="121448"/>
                  <a:pt x="497294" y="120659"/>
                  <a:pt x="496510" y="120265"/>
                </a:cubicBezTo>
                <a:cubicBezTo>
                  <a:pt x="481610" y="106064"/>
                  <a:pt x="463574" y="99753"/>
                  <a:pt x="451027" y="99358"/>
                </a:cubicBezTo>
                <a:cubicBezTo>
                  <a:pt x="440049" y="83579"/>
                  <a:pt x="437304" y="66617"/>
                  <a:pt x="441617" y="62278"/>
                </a:cubicBezTo>
                <a:close/>
                <a:moveTo>
                  <a:pt x="529379" y="61912"/>
                </a:moveTo>
                <a:cubicBezTo>
                  <a:pt x="533668" y="61912"/>
                  <a:pt x="539907" y="68187"/>
                  <a:pt x="544586" y="77208"/>
                </a:cubicBezTo>
                <a:cubicBezTo>
                  <a:pt x="545366" y="79169"/>
                  <a:pt x="546145" y="81130"/>
                  <a:pt x="547315" y="83091"/>
                </a:cubicBezTo>
                <a:cubicBezTo>
                  <a:pt x="548095" y="85444"/>
                  <a:pt x="548875" y="88190"/>
                  <a:pt x="549655" y="90935"/>
                </a:cubicBezTo>
                <a:cubicBezTo>
                  <a:pt x="550434" y="94073"/>
                  <a:pt x="550824" y="97995"/>
                  <a:pt x="551214" y="101917"/>
                </a:cubicBezTo>
                <a:cubicBezTo>
                  <a:pt x="551604" y="103878"/>
                  <a:pt x="551604" y="105447"/>
                  <a:pt x="551604" y="107408"/>
                </a:cubicBezTo>
                <a:cubicBezTo>
                  <a:pt x="551604" y="108585"/>
                  <a:pt x="551604" y="110153"/>
                  <a:pt x="551604" y="111330"/>
                </a:cubicBezTo>
                <a:cubicBezTo>
                  <a:pt x="551214" y="115252"/>
                  <a:pt x="550824" y="117998"/>
                  <a:pt x="550434" y="121135"/>
                </a:cubicBezTo>
                <a:cubicBezTo>
                  <a:pt x="550044" y="124273"/>
                  <a:pt x="549265" y="126234"/>
                  <a:pt x="548095" y="128587"/>
                </a:cubicBezTo>
                <a:cubicBezTo>
                  <a:pt x="544976" y="123488"/>
                  <a:pt x="537957" y="114076"/>
                  <a:pt x="529379" y="114076"/>
                </a:cubicBezTo>
                <a:cubicBezTo>
                  <a:pt x="525480" y="114076"/>
                  <a:pt x="521971" y="115644"/>
                  <a:pt x="518072" y="119174"/>
                </a:cubicBezTo>
                <a:cubicBezTo>
                  <a:pt x="515732" y="121527"/>
                  <a:pt x="513003" y="125057"/>
                  <a:pt x="510663" y="128587"/>
                </a:cubicBezTo>
                <a:cubicBezTo>
                  <a:pt x="509494" y="126234"/>
                  <a:pt x="508714" y="124273"/>
                  <a:pt x="508324" y="121135"/>
                </a:cubicBezTo>
                <a:cubicBezTo>
                  <a:pt x="508324" y="121135"/>
                  <a:pt x="508324" y="121135"/>
                  <a:pt x="507154" y="111330"/>
                </a:cubicBezTo>
                <a:cubicBezTo>
                  <a:pt x="507154" y="110153"/>
                  <a:pt x="507154" y="108585"/>
                  <a:pt x="507154" y="107408"/>
                </a:cubicBezTo>
                <a:cubicBezTo>
                  <a:pt x="507154" y="105447"/>
                  <a:pt x="507154" y="103878"/>
                  <a:pt x="507544" y="101917"/>
                </a:cubicBezTo>
                <a:cubicBezTo>
                  <a:pt x="507934" y="97995"/>
                  <a:pt x="508324" y="94073"/>
                  <a:pt x="509104" y="90935"/>
                </a:cubicBezTo>
                <a:cubicBezTo>
                  <a:pt x="509884" y="88190"/>
                  <a:pt x="510663" y="85444"/>
                  <a:pt x="511443" y="83091"/>
                </a:cubicBezTo>
                <a:cubicBezTo>
                  <a:pt x="512223" y="81130"/>
                  <a:pt x="513393" y="79169"/>
                  <a:pt x="514173" y="77208"/>
                </a:cubicBezTo>
                <a:cubicBezTo>
                  <a:pt x="518851" y="68187"/>
                  <a:pt x="525480" y="61912"/>
                  <a:pt x="529379" y="61912"/>
                </a:cubicBezTo>
                <a:close/>
                <a:moveTo>
                  <a:pt x="177403" y="57546"/>
                </a:moveTo>
                <a:cubicBezTo>
                  <a:pt x="181716" y="61912"/>
                  <a:pt x="179755" y="78978"/>
                  <a:pt x="167993" y="94456"/>
                </a:cubicBezTo>
                <a:cubicBezTo>
                  <a:pt x="155838" y="94852"/>
                  <a:pt x="137802" y="101599"/>
                  <a:pt x="122902" y="115887"/>
                </a:cubicBezTo>
                <a:cubicBezTo>
                  <a:pt x="122118" y="116284"/>
                  <a:pt x="121334" y="116680"/>
                  <a:pt x="121334" y="117474"/>
                </a:cubicBezTo>
                <a:cubicBezTo>
                  <a:pt x="120158" y="116680"/>
                  <a:pt x="118981" y="115887"/>
                  <a:pt x="117805" y="115093"/>
                </a:cubicBezTo>
                <a:cubicBezTo>
                  <a:pt x="118197" y="111521"/>
                  <a:pt x="118589" y="107155"/>
                  <a:pt x="118589" y="103187"/>
                </a:cubicBezTo>
                <a:cubicBezTo>
                  <a:pt x="118589" y="97631"/>
                  <a:pt x="117805" y="92471"/>
                  <a:pt x="116629" y="87312"/>
                </a:cubicBezTo>
                <a:cubicBezTo>
                  <a:pt x="119374" y="83343"/>
                  <a:pt x="122510" y="79374"/>
                  <a:pt x="127215" y="75009"/>
                </a:cubicBezTo>
                <a:cubicBezTo>
                  <a:pt x="146428" y="57149"/>
                  <a:pt x="171522" y="52387"/>
                  <a:pt x="177403" y="57546"/>
                </a:cubicBezTo>
                <a:close/>
                <a:moveTo>
                  <a:pt x="2272" y="57546"/>
                </a:moveTo>
                <a:cubicBezTo>
                  <a:pt x="7761" y="52387"/>
                  <a:pt x="33247" y="57149"/>
                  <a:pt x="52460" y="75009"/>
                </a:cubicBezTo>
                <a:cubicBezTo>
                  <a:pt x="56773" y="79374"/>
                  <a:pt x="60301" y="83343"/>
                  <a:pt x="62654" y="86915"/>
                </a:cubicBezTo>
                <a:cubicBezTo>
                  <a:pt x="61870" y="92074"/>
                  <a:pt x="61086" y="97234"/>
                  <a:pt x="61086" y="103187"/>
                </a:cubicBezTo>
                <a:cubicBezTo>
                  <a:pt x="61086" y="107155"/>
                  <a:pt x="61478" y="111521"/>
                  <a:pt x="61870" y="115093"/>
                </a:cubicBezTo>
                <a:cubicBezTo>
                  <a:pt x="60693" y="115887"/>
                  <a:pt x="59517" y="116680"/>
                  <a:pt x="58341" y="117474"/>
                </a:cubicBezTo>
                <a:cubicBezTo>
                  <a:pt x="57949" y="116680"/>
                  <a:pt x="57165" y="116284"/>
                  <a:pt x="56380" y="115887"/>
                </a:cubicBezTo>
                <a:cubicBezTo>
                  <a:pt x="41873" y="101599"/>
                  <a:pt x="23445" y="94852"/>
                  <a:pt x="11682" y="94456"/>
                </a:cubicBezTo>
                <a:cubicBezTo>
                  <a:pt x="-81" y="78978"/>
                  <a:pt x="-2433" y="61912"/>
                  <a:pt x="2272" y="57546"/>
                </a:cubicBezTo>
                <a:close/>
                <a:moveTo>
                  <a:pt x="90235" y="57150"/>
                </a:moveTo>
                <a:cubicBezTo>
                  <a:pt x="94639" y="57150"/>
                  <a:pt x="100644" y="63138"/>
                  <a:pt x="105448" y="72319"/>
                </a:cubicBezTo>
                <a:cubicBezTo>
                  <a:pt x="106648" y="74315"/>
                  <a:pt x="107449" y="76311"/>
                  <a:pt x="108250" y="78707"/>
                </a:cubicBezTo>
                <a:cubicBezTo>
                  <a:pt x="109451" y="81102"/>
                  <a:pt x="110251" y="83497"/>
                  <a:pt x="111052" y="86291"/>
                </a:cubicBezTo>
                <a:cubicBezTo>
                  <a:pt x="111853" y="89884"/>
                  <a:pt x="112653" y="93876"/>
                  <a:pt x="113054" y="97469"/>
                </a:cubicBezTo>
                <a:cubicBezTo>
                  <a:pt x="113054" y="99465"/>
                  <a:pt x="113454" y="101461"/>
                  <a:pt x="113454" y="103457"/>
                </a:cubicBezTo>
                <a:cubicBezTo>
                  <a:pt x="113454" y="105053"/>
                  <a:pt x="113054" y="105852"/>
                  <a:pt x="113054" y="107049"/>
                </a:cubicBezTo>
                <a:cubicBezTo>
                  <a:pt x="113054" y="111041"/>
                  <a:pt x="112653" y="114235"/>
                  <a:pt x="111853" y="117029"/>
                </a:cubicBezTo>
                <a:cubicBezTo>
                  <a:pt x="111452" y="120223"/>
                  <a:pt x="110251" y="123017"/>
                  <a:pt x="109451" y="125412"/>
                </a:cubicBezTo>
                <a:cubicBezTo>
                  <a:pt x="105848" y="119424"/>
                  <a:pt x="99042" y="109844"/>
                  <a:pt x="89835" y="109844"/>
                </a:cubicBezTo>
                <a:cubicBezTo>
                  <a:pt x="86632" y="109844"/>
                  <a:pt x="82229" y="111840"/>
                  <a:pt x="78626" y="115432"/>
                </a:cubicBezTo>
                <a:cubicBezTo>
                  <a:pt x="75824" y="117428"/>
                  <a:pt x="73021" y="121021"/>
                  <a:pt x="70620" y="125013"/>
                </a:cubicBezTo>
                <a:cubicBezTo>
                  <a:pt x="70219" y="123017"/>
                  <a:pt x="69018" y="120223"/>
                  <a:pt x="68618" y="117029"/>
                </a:cubicBezTo>
                <a:cubicBezTo>
                  <a:pt x="68618" y="117029"/>
                  <a:pt x="68618" y="117029"/>
                  <a:pt x="67417" y="107049"/>
                </a:cubicBezTo>
                <a:cubicBezTo>
                  <a:pt x="67417" y="105852"/>
                  <a:pt x="67417" y="105053"/>
                  <a:pt x="67417" y="103457"/>
                </a:cubicBezTo>
                <a:cubicBezTo>
                  <a:pt x="67417" y="101461"/>
                  <a:pt x="67417" y="99465"/>
                  <a:pt x="67417" y="97469"/>
                </a:cubicBezTo>
                <a:cubicBezTo>
                  <a:pt x="67817" y="93876"/>
                  <a:pt x="68618" y="89884"/>
                  <a:pt x="69419" y="86291"/>
                </a:cubicBezTo>
                <a:cubicBezTo>
                  <a:pt x="70219" y="83497"/>
                  <a:pt x="70620" y="81102"/>
                  <a:pt x="71820" y="78707"/>
                </a:cubicBezTo>
                <a:cubicBezTo>
                  <a:pt x="72621" y="76311"/>
                  <a:pt x="73422" y="74315"/>
                  <a:pt x="74623" y="72319"/>
                </a:cubicBezTo>
                <a:cubicBezTo>
                  <a:pt x="79427" y="63138"/>
                  <a:pt x="85832" y="57150"/>
                  <a:pt x="90235" y="57150"/>
                </a:cubicBezTo>
                <a:close/>
                <a:moveTo>
                  <a:pt x="529379" y="4762"/>
                </a:moveTo>
                <a:cubicBezTo>
                  <a:pt x="537177" y="4762"/>
                  <a:pt x="551604" y="25157"/>
                  <a:pt x="551604" y="50258"/>
                </a:cubicBezTo>
                <a:cubicBezTo>
                  <a:pt x="551604" y="59279"/>
                  <a:pt x="550434" y="65946"/>
                  <a:pt x="548095" y="71437"/>
                </a:cubicBezTo>
                <a:cubicBezTo>
                  <a:pt x="544976" y="65946"/>
                  <a:pt x="537957" y="56533"/>
                  <a:pt x="529379" y="56533"/>
                </a:cubicBezTo>
                <a:cubicBezTo>
                  <a:pt x="525480" y="56533"/>
                  <a:pt x="521971" y="58102"/>
                  <a:pt x="518072" y="61632"/>
                </a:cubicBezTo>
                <a:cubicBezTo>
                  <a:pt x="515732" y="63985"/>
                  <a:pt x="513003" y="67515"/>
                  <a:pt x="510663" y="71437"/>
                </a:cubicBezTo>
                <a:cubicBezTo>
                  <a:pt x="508714" y="65946"/>
                  <a:pt x="507154" y="59279"/>
                  <a:pt x="507154" y="50258"/>
                </a:cubicBezTo>
                <a:cubicBezTo>
                  <a:pt x="507154" y="25157"/>
                  <a:pt x="521581" y="4762"/>
                  <a:pt x="529379" y="4762"/>
                </a:cubicBezTo>
                <a:close/>
                <a:moveTo>
                  <a:pt x="90235" y="0"/>
                </a:moveTo>
                <a:cubicBezTo>
                  <a:pt x="98242" y="0"/>
                  <a:pt x="113454" y="20395"/>
                  <a:pt x="113454" y="45496"/>
                </a:cubicBezTo>
                <a:cubicBezTo>
                  <a:pt x="113454" y="54516"/>
                  <a:pt x="111853" y="61576"/>
                  <a:pt x="109451" y="66675"/>
                </a:cubicBezTo>
                <a:cubicBezTo>
                  <a:pt x="105848" y="61184"/>
                  <a:pt x="99042" y="51771"/>
                  <a:pt x="89835" y="51771"/>
                </a:cubicBezTo>
                <a:cubicBezTo>
                  <a:pt x="86632" y="51771"/>
                  <a:pt x="82229" y="53732"/>
                  <a:pt x="78626" y="57262"/>
                </a:cubicBezTo>
                <a:cubicBezTo>
                  <a:pt x="75824" y="59615"/>
                  <a:pt x="73021" y="62753"/>
                  <a:pt x="70620" y="66675"/>
                </a:cubicBezTo>
                <a:cubicBezTo>
                  <a:pt x="68618" y="61576"/>
                  <a:pt x="67417" y="54516"/>
                  <a:pt x="67417" y="45496"/>
                </a:cubicBezTo>
                <a:cubicBezTo>
                  <a:pt x="67417" y="20395"/>
                  <a:pt x="81829" y="0"/>
                  <a:pt x="90235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zh-CN" sz="1800" spc="-1" strike="noStrike">
                <a:solidFill>
                  <a:srgbClr val="000000"/>
                </a:solidFill>
                <a:latin typeface="等线"/>
              </a:rPr>
              <a:t>点击鼠标编辑标题文</a:t>
            </a:r>
            <a:r>
              <a:rPr b="0" lang="zh-CN" sz="1800" spc="-1" strike="noStrike">
                <a:solidFill>
                  <a:srgbClr val="000000"/>
                </a:solidFill>
                <a:latin typeface="等线"/>
              </a:rPr>
              <a:t>字格式</a:t>
            </a:r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microsoft.com/office/2007/relationships/hdphoto" Target="../media/hdphoto1.wdp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jpeg"/><Relationship Id="rId3" Type="http://schemas.openxmlformats.org/officeDocument/2006/relationships/image" Target="../media/image15.jpeg"/><Relationship Id="rId4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jpeg"/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5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0" y="-14760"/>
            <a:ext cx="12191760" cy="3843360"/>
          </a:xfrm>
          <a:custGeom>
            <a:avLst/>
            <a:gdLst/>
            <a:ahLst/>
            <a:rect l="l" t="t" r="r" b="b"/>
            <a:pathLst>
              <a:path w="12196917" h="3843805">
                <a:moveTo>
                  <a:pt x="6327335" y="3782889"/>
                </a:moveTo>
                <a:cubicBezTo>
                  <a:pt x="6283193" y="3841018"/>
                  <a:pt x="6234280" y="3825092"/>
                  <a:pt x="6190140" y="3819120"/>
                </a:cubicBezTo>
                <a:cubicBezTo>
                  <a:pt x="6135260" y="3811158"/>
                  <a:pt x="6081973" y="3791648"/>
                  <a:pt x="6025902" y="3808769"/>
                </a:cubicBezTo>
                <a:cubicBezTo>
                  <a:pt x="6120547" y="3772936"/>
                  <a:pt x="6221156" y="3790852"/>
                  <a:pt x="6327335" y="3782889"/>
                </a:cubicBezTo>
                <a:close/>
                <a:moveTo>
                  <a:pt x="3412029" y="3748251"/>
                </a:moveTo>
                <a:lnTo>
                  <a:pt x="3377830" y="3765371"/>
                </a:lnTo>
                <a:lnTo>
                  <a:pt x="3379022" y="3778908"/>
                </a:lnTo>
                <a:cubicBezTo>
                  <a:pt x="3487983" y="3774927"/>
                  <a:pt x="3597342" y="3782889"/>
                  <a:pt x="3711472" y="3756214"/>
                </a:cubicBezTo>
                <a:cubicBezTo>
                  <a:pt x="3693219" y="3781336"/>
                  <a:pt x="3662719" y="3794475"/>
                  <a:pt x="3631938" y="3790454"/>
                </a:cubicBezTo>
                <a:lnTo>
                  <a:pt x="3250575" y="3798417"/>
                </a:lnTo>
                <a:cubicBezTo>
                  <a:pt x="3245048" y="3798177"/>
                  <a:pt x="3239837" y="3795908"/>
                  <a:pt x="3235863" y="3792047"/>
                </a:cubicBezTo>
                <a:cubicBezTo>
                  <a:pt x="3300681" y="3794037"/>
                  <a:pt x="3350391" y="3741085"/>
                  <a:pt x="3412029" y="3748251"/>
                </a:cubicBezTo>
                <a:close/>
                <a:moveTo>
                  <a:pt x="5284449" y="3728793"/>
                </a:moveTo>
                <a:cubicBezTo>
                  <a:pt x="5324017" y="3730734"/>
                  <a:pt x="5362790" y="3738497"/>
                  <a:pt x="5399177" y="3763381"/>
                </a:cubicBezTo>
                <a:cubicBezTo>
                  <a:pt x="5409516" y="3770150"/>
                  <a:pt x="5430592" y="3765371"/>
                  <a:pt x="5424628" y="3786075"/>
                </a:cubicBezTo>
                <a:cubicBezTo>
                  <a:pt x="5421406" y="3793560"/>
                  <a:pt x="5414408" y="3798695"/>
                  <a:pt x="5406334" y="3799612"/>
                </a:cubicBezTo>
                <a:cubicBezTo>
                  <a:pt x="5360205" y="3799213"/>
                  <a:pt x="5334756" y="3771345"/>
                  <a:pt x="5299759" y="3777316"/>
                </a:cubicBezTo>
                <a:cubicBezTo>
                  <a:pt x="5254346" y="3789937"/>
                  <a:pt x="5205790" y="3783765"/>
                  <a:pt x="5164950" y="3760196"/>
                </a:cubicBezTo>
                <a:cubicBezTo>
                  <a:pt x="5158189" y="3755816"/>
                  <a:pt x="5144669" y="3761391"/>
                  <a:pt x="5144669" y="3749048"/>
                </a:cubicBezTo>
                <a:cubicBezTo>
                  <a:pt x="5144628" y="3748372"/>
                  <a:pt x="5144628" y="3747694"/>
                  <a:pt x="5144709" y="3747017"/>
                </a:cubicBezTo>
                <a:cubicBezTo>
                  <a:pt x="5145345" y="3736467"/>
                  <a:pt x="5154412" y="3728465"/>
                  <a:pt x="5164950" y="3729142"/>
                </a:cubicBezTo>
                <a:cubicBezTo>
                  <a:pt x="5204518" y="3730734"/>
                  <a:pt x="5244882" y="3726852"/>
                  <a:pt x="5284449" y="3728793"/>
                </a:cubicBezTo>
                <a:close/>
                <a:moveTo>
                  <a:pt x="6520998" y="3686937"/>
                </a:moveTo>
                <a:cubicBezTo>
                  <a:pt x="6521793" y="3735511"/>
                  <a:pt x="6544461" y="3733520"/>
                  <a:pt x="6567128" y="3733520"/>
                </a:cubicBezTo>
                <a:cubicBezTo>
                  <a:pt x="6618428" y="3730336"/>
                  <a:pt x="6669328" y="3723168"/>
                  <a:pt x="6720230" y="3723168"/>
                </a:cubicBezTo>
                <a:cubicBezTo>
                  <a:pt x="6773121" y="3728464"/>
                  <a:pt x="6826408" y="3728464"/>
                  <a:pt x="6879297" y="3723168"/>
                </a:cubicBezTo>
                <a:cubicBezTo>
                  <a:pt x="6928211" y="3712818"/>
                  <a:pt x="6927415" y="3737103"/>
                  <a:pt x="6905942" y="3768955"/>
                </a:cubicBezTo>
                <a:cubicBezTo>
                  <a:pt x="6880887" y="3766565"/>
                  <a:pt x="6855040" y="3718390"/>
                  <a:pt x="6832770" y="3775325"/>
                </a:cubicBezTo>
                <a:cubicBezTo>
                  <a:pt x="6829589" y="3782491"/>
                  <a:pt x="6796980" y="3779305"/>
                  <a:pt x="6775506" y="3779305"/>
                </a:cubicBezTo>
                <a:cubicBezTo>
                  <a:pt x="6785846" y="3770150"/>
                  <a:pt x="6805729" y="3784880"/>
                  <a:pt x="6806922" y="3765371"/>
                </a:cubicBezTo>
                <a:cubicBezTo>
                  <a:pt x="6808115" y="3745863"/>
                  <a:pt x="6791811" y="3745863"/>
                  <a:pt x="6777097" y="3745863"/>
                </a:cubicBezTo>
                <a:lnTo>
                  <a:pt x="6553210" y="3745863"/>
                </a:lnTo>
                <a:cubicBezTo>
                  <a:pt x="6524975" y="3745863"/>
                  <a:pt x="6503899" y="3741085"/>
                  <a:pt x="6520998" y="3686937"/>
                </a:cubicBezTo>
                <a:close/>
                <a:moveTo>
                  <a:pt x="5746739" y="3669817"/>
                </a:moveTo>
                <a:cubicBezTo>
                  <a:pt x="5883536" y="3674994"/>
                  <a:pt x="6023118" y="3667429"/>
                  <a:pt x="6161903" y="3674994"/>
                </a:cubicBezTo>
                <a:cubicBezTo>
                  <a:pt x="6233485" y="3678577"/>
                  <a:pt x="6307451" y="3674994"/>
                  <a:pt x="6379827" y="3672605"/>
                </a:cubicBezTo>
                <a:cubicBezTo>
                  <a:pt x="6386984" y="3672605"/>
                  <a:pt x="6396529" y="3669420"/>
                  <a:pt x="6400107" y="3672605"/>
                </a:cubicBezTo>
                <a:cubicBezTo>
                  <a:pt x="6412038" y="3683354"/>
                  <a:pt x="6442658" y="3670216"/>
                  <a:pt x="6439875" y="3692511"/>
                </a:cubicBezTo>
                <a:cubicBezTo>
                  <a:pt x="6437090" y="3714808"/>
                  <a:pt x="6413628" y="3704058"/>
                  <a:pt x="6400107" y="3706447"/>
                </a:cubicBezTo>
                <a:cubicBezTo>
                  <a:pt x="6377838" y="3710429"/>
                  <a:pt x="6346025" y="3692113"/>
                  <a:pt x="6342047" y="3735113"/>
                </a:cubicBezTo>
                <a:cubicBezTo>
                  <a:pt x="6340457" y="3751436"/>
                  <a:pt x="6326539" y="3748250"/>
                  <a:pt x="6312222" y="3741484"/>
                </a:cubicBezTo>
                <a:cubicBezTo>
                  <a:pt x="6297906" y="3734714"/>
                  <a:pt x="6298702" y="3721576"/>
                  <a:pt x="6307054" y="3710826"/>
                </a:cubicBezTo>
                <a:cubicBezTo>
                  <a:pt x="6315761" y="3702225"/>
                  <a:pt x="6325504" y="3694741"/>
                  <a:pt x="6336083" y="3688530"/>
                </a:cubicBezTo>
                <a:cubicBezTo>
                  <a:pt x="6311110" y="3682439"/>
                  <a:pt x="6285220" y="3681086"/>
                  <a:pt x="6259731" y="3684549"/>
                </a:cubicBezTo>
                <a:cubicBezTo>
                  <a:pt x="6244619" y="3685346"/>
                  <a:pt x="6238256" y="3694104"/>
                  <a:pt x="6244619" y="3704455"/>
                </a:cubicBezTo>
                <a:cubicBezTo>
                  <a:pt x="6269673" y="3743474"/>
                  <a:pt x="6243427" y="3732326"/>
                  <a:pt x="6219168" y="3737900"/>
                </a:cubicBezTo>
                <a:cubicBezTo>
                  <a:pt x="6152360" y="3753028"/>
                  <a:pt x="6084756" y="3737502"/>
                  <a:pt x="6018346" y="3748649"/>
                </a:cubicBezTo>
                <a:cubicBezTo>
                  <a:pt x="5992100" y="3753028"/>
                  <a:pt x="6027890" y="3734316"/>
                  <a:pt x="6018346" y="3734316"/>
                </a:cubicBezTo>
                <a:cubicBezTo>
                  <a:pt x="5992100" y="3731131"/>
                  <a:pt x="5983351" y="3694104"/>
                  <a:pt x="5959093" y="3697688"/>
                </a:cubicBezTo>
                <a:cubicBezTo>
                  <a:pt x="5911611" y="3697688"/>
                  <a:pt x="5864329" y="3704417"/>
                  <a:pt x="5818717" y="3717594"/>
                </a:cubicBezTo>
                <a:cubicBezTo>
                  <a:pt x="5776962" y="3735510"/>
                  <a:pt x="5708960" y="3725556"/>
                  <a:pt x="5651696" y="3715604"/>
                </a:cubicBezTo>
                <a:cubicBezTo>
                  <a:pt x="5672772" y="3708836"/>
                  <a:pt x="5697825" y="3713215"/>
                  <a:pt x="5706972" y="3685743"/>
                </a:cubicBezTo>
                <a:cubicBezTo>
                  <a:pt x="5712937" y="3666633"/>
                  <a:pt x="5731229" y="3669817"/>
                  <a:pt x="5746739" y="3669817"/>
                </a:cubicBezTo>
                <a:close/>
                <a:moveTo>
                  <a:pt x="4116299" y="3657077"/>
                </a:moveTo>
                <a:lnTo>
                  <a:pt x="4167995" y="3696891"/>
                </a:lnTo>
                <a:cubicBezTo>
                  <a:pt x="4178733" y="3658273"/>
                  <a:pt x="4216512" y="3733122"/>
                  <a:pt x="4224862" y="3683355"/>
                </a:cubicBezTo>
                <a:cubicBezTo>
                  <a:pt x="4226453" y="3687734"/>
                  <a:pt x="4227248" y="3694105"/>
                  <a:pt x="4230429" y="3696494"/>
                </a:cubicBezTo>
                <a:cubicBezTo>
                  <a:pt x="4249758" y="3713853"/>
                  <a:pt x="4276321" y="3720701"/>
                  <a:pt x="4301612" y="3714808"/>
                </a:cubicBezTo>
                <a:cubicBezTo>
                  <a:pt x="4335016" y="3707243"/>
                  <a:pt x="4374783" y="3682958"/>
                  <a:pt x="4414551" y="3700077"/>
                </a:cubicBezTo>
                <a:cubicBezTo>
                  <a:pt x="4444375" y="3712021"/>
                  <a:pt x="4467837" y="3686142"/>
                  <a:pt x="4494083" y="3680966"/>
                </a:cubicBezTo>
                <a:cubicBezTo>
                  <a:pt x="4503628" y="3678976"/>
                  <a:pt x="4517547" y="3676985"/>
                  <a:pt x="4522317" y="3679772"/>
                </a:cubicBezTo>
                <a:cubicBezTo>
                  <a:pt x="4526971" y="3688611"/>
                  <a:pt x="4527845" y="3698961"/>
                  <a:pt x="4524704" y="3708438"/>
                </a:cubicBezTo>
                <a:cubicBezTo>
                  <a:pt x="4521125" y="3721178"/>
                  <a:pt x="4507206" y="3715604"/>
                  <a:pt x="4499651" y="3715604"/>
                </a:cubicBezTo>
                <a:cubicBezTo>
                  <a:pt x="4464259" y="3715207"/>
                  <a:pt x="4430059" y="3712021"/>
                  <a:pt x="4380352" y="3709235"/>
                </a:cubicBezTo>
                <a:cubicBezTo>
                  <a:pt x="4421311" y="3749445"/>
                  <a:pt x="4469428" y="3731530"/>
                  <a:pt x="4515956" y="3753029"/>
                </a:cubicBezTo>
                <a:cubicBezTo>
                  <a:pt x="4356490" y="3770150"/>
                  <a:pt x="4208955" y="3764177"/>
                  <a:pt x="4061422" y="3766964"/>
                </a:cubicBezTo>
                <a:cubicBezTo>
                  <a:pt x="4037561" y="3767363"/>
                  <a:pt x="4037959" y="3747057"/>
                  <a:pt x="4021654" y="3736705"/>
                </a:cubicBezTo>
                <a:cubicBezTo>
                  <a:pt x="4050683" y="3730733"/>
                  <a:pt x="4103972" y="3753427"/>
                  <a:pt x="4101188" y="3736705"/>
                </a:cubicBezTo>
                <a:cubicBezTo>
                  <a:pt x="4096019" y="3704059"/>
                  <a:pt x="4161634" y="3694901"/>
                  <a:pt x="4116299" y="3657077"/>
                </a:cubicBezTo>
                <a:close/>
                <a:moveTo>
                  <a:pt x="3523773" y="3515341"/>
                </a:moveTo>
                <a:cubicBezTo>
                  <a:pt x="3499794" y="3518328"/>
                  <a:pt x="3476252" y="3524380"/>
                  <a:pt x="3453783" y="3533258"/>
                </a:cubicBezTo>
                <a:lnTo>
                  <a:pt x="3452988" y="3534451"/>
                </a:lnTo>
                <a:cubicBezTo>
                  <a:pt x="3470963" y="3537477"/>
                  <a:pt x="3489455" y="3534810"/>
                  <a:pt x="3505878" y="3526887"/>
                </a:cubicBezTo>
                <a:cubicBezTo>
                  <a:pt x="3511485" y="3522468"/>
                  <a:pt x="3517450" y="3518605"/>
                  <a:pt x="3523773" y="3515341"/>
                </a:cubicBezTo>
                <a:close/>
                <a:moveTo>
                  <a:pt x="3963545" y="3499366"/>
                </a:moveTo>
                <a:cubicBezTo>
                  <a:pt x="3954447" y="3498420"/>
                  <a:pt x="3946097" y="3498420"/>
                  <a:pt x="3940530" y="3502203"/>
                </a:cubicBezTo>
                <a:lnTo>
                  <a:pt x="3929395" y="3508971"/>
                </a:lnTo>
                <a:lnTo>
                  <a:pt x="3991431" y="3503398"/>
                </a:lnTo>
                <a:lnTo>
                  <a:pt x="3991033" y="3502203"/>
                </a:lnTo>
                <a:cubicBezTo>
                  <a:pt x="3982484" y="3502203"/>
                  <a:pt x="3972642" y="3500312"/>
                  <a:pt x="3963545" y="3499366"/>
                </a:cubicBezTo>
                <a:close/>
                <a:moveTo>
                  <a:pt x="10653170" y="3493443"/>
                </a:moveTo>
                <a:cubicBezTo>
                  <a:pt x="10696912" y="3489860"/>
                  <a:pt x="10737475" y="3512951"/>
                  <a:pt x="10781218" y="3503397"/>
                </a:cubicBezTo>
                <a:cubicBezTo>
                  <a:pt x="10793547" y="3500610"/>
                  <a:pt x="10799113" y="3506184"/>
                  <a:pt x="10801103" y="3521313"/>
                </a:cubicBezTo>
                <a:cubicBezTo>
                  <a:pt x="10803090" y="3536441"/>
                  <a:pt x="10815815" y="3533656"/>
                  <a:pt x="10824962" y="3533656"/>
                </a:cubicBezTo>
                <a:cubicBezTo>
                  <a:pt x="10878647" y="3525693"/>
                  <a:pt x="10889782" y="3532462"/>
                  <a:pt x="10908074" y="3578645"/>
                </a:cubicBezTo>
                <a:cubicBezTo>
                  <a:pt x="10911654" y="3588201"/>
                  <a:pt x="10899326" y="3607310"/>
                  <a:pt x="10923983" y="3608506"/>
                </a:cubicBezTo>
                <a:cubicBezTo>
                  <a:pt x="10948637" y="3609700"/>
                  <a:pt x="10937104" y="3588997"/>
                  <a:pt x="10944660" y="3581034"/>
                </a:cubicBezTo>
                <a:cubicBezTo>
                  <a:pt x="10950387" y="3574863"/>
                  <a:pt x="10953528" y="3566741"/>
                  <a:pt x="10953409" y="3558340"/>
                </a:cubicBezTo>
                <a:cubicBezTo>
                  <a:pt x="10983234" y="3575459"/>
                  <a:pt x="10939490" y="3609302"/>
                  <a:pt x="10955397" y="3630403"/>
                </a:cubicBezTo>
                <a:cubicBezTo>
                  <a:pt x="10942274" y="3628014"/>
                  <a:pt x="10931934" y="3638366"/>
                  <a:pt x="10921993" y="3641551"/>
                </a:cubicBezTo>
                <a:cubicBezTo>
                  <a:pt x="10831325" y="3668624"/>
                  <a:pt x="10743440" y="3624829"/>
                  <a:pt x="10653170" y="3631597"/>
                </a:cubicBezTo>
                <a:cubicBezTo>
                  <a:pt x="10611772" y="3641710"/>
                  <a:pt x="10568784" y="3643462"/>
                  <a:pt x="10526710" y="3636773"/>
                </a:cubicBezTo>
                <a:cubicBezTo>
                  <a:pt x="10506032" y="3630801"/>
                  <a:pt x="10488534" y="3626422"/>
                  <a:pt x="10481774" y="3599746"/>
                </a:cubicBezTo>
                <a:cubicBezTo>
                  <a:pt x="10472230" y="3646727"/>
                  <a:pt x="10436440" y="3639958"/>
                  <a:pt x="10404229" y="3646727"/>
                </a:cubicBezTo>
                <a:cubicBezTo>
                  <a:pt x="10282144" y="3672606"/>
                  <a:pt x="10156879" y="3663448"/>
                  <a:pt x="10034794" y="3684152"/>
                </a:cubicBezTo>
                <a:cubicBezTo>
                  <a:pt x="10006958" y="3688929"/>
                  <a:pt x="9997812" y="3674199"/>
                  <a:pt x="9989461" y="3654292"/>
                </a:cubicBezTo>
                <a:cubicBezTo>
                  <a:pt x="9986279" y="3654292"/>
                  <a:pt x="9979519" y="3654292"/>
                  <a:pt x="9979519" y="3654292"/>
                </a:cubicBezTo>
                <a:cubicBezTo>
                  <a:pt x="9958482" y="3688970"/>
                  <a:pt x="9917483" y="3706009"/>
                  <a:pt x="9878114" y="3696494"/>
                </a:cubicBezTo>
                <a:cubicBezTo>
                  <a:pt x="9791821" y="3691716"/>
                  <a:pt x="9713081" y="3747854"/>
                  <a:pt x="9623208" y="3721178"/>
                </a:cubicBezTo>
                <a:cubicBezTo>
                  <a:pt x="9603324" y="3715207"/>
                  <a:pt x="9563956" y="3739493"/>
                  <a:pt x="9531744" y="3735511"/>
                </a:cubicBezTo>
                <a:cubicBezTo>
                  <a:pt x="9505538" y="3730973"/>
                  <a:pt x="9479651" y="3724841"/>
                  <a:pt x="9454199" y="3717196"/>
                </a:cubicBezTo>
                <a:lnTo>
                  <a:pt x="9444257" y="3713614"/>
                </a:lnTo>
                <a:cubicBezTo>
                  <a:pt x="9444695" y="3713256"/>
                  <a:pt x="9445053" y="3712857"/>
                  <a:pt x="9445411" y="3712460"/>
                </a:cubicBezTo>
                <a:cubicBezTo>
                  <a:pt x="9449268" y="3707920"/>
                  <a:pt x="9448751" y="3701153"/>
                  <a:pt x="9444257" y="3697290"/>
                </a:cubicBezTo>
                <a:cubicBezTo>
                  <a:pt x="9417455" y="3692154"/>
                  <a:pt x="9389737" y="3695180"/>
                  <a:pt x="9364723" y="3706049"/>
                </a:cubicBezTo>
                <a:cubicBezTo>
                  <a:pt x="9278907" y="3729619"/>
                  <a:pt x="9189114" y="3735034"/>
                  <a:pt x="9101071" y="3721974"/>
                </a:cubicBezTo>
                <a:cubicBezTo>
                  <a:pt x="9066472" y="3717595"/>
                  <a:pt x="9068462" y="3716003"/>
                  <a:pt x="9066472" y="3744270"/>
                </a:cubicBezTo>
                <a:cubicBezTo>
                  <a:pt x="9066472" y="3744270"/>
                  <a:pt x="9063689" y="3744270"/>
                  <a:pt x="9063689" y="3744270"/>
                </a:cubicBezTo>
                <a:cubicBezTo>
                  <a:pt x="9060270" y="3744868"/>
                  <a:pt x="9056769" y="3744868"/>
                  <a:pt x="9053349" y="3744270"/>
                </a:cubicBezTo>
                <a:cubicBezTo>
                  <a:pt x="9041381" y="3737025"/>
                  <a:pt x="9035416" y="3722891"/>
                  <a:pt x="9038637" y="3709235"/>
                </a:cubicBezTo>
                <a:cubicBezTo>
                  <a:pt x="9039431" y="3694105"/>
                  <a:pt x="9054145" y="3690919"/>
                  <a:pt x="9069257" y="3690919"/>
                </a:cubicBezTo>
                <a:cubicBezTo>
                  <a:pt x="9117535" y="3689168"/>
                  <a:pt x="9165850" y="3691836"/>
                  <a:pt x="9213610" y="3698883"/>
                </a:cubicBezTo>
                <a:cubicBezTo>
                  <a:pt x="9235322" y="3704615"/>
                  <a:pt x="9258388" y="3702226"/>
                  <a:pt x="9278430" y="3692114"/>
                </a:cubicBezTo>
                <a:cubicBezTo>
                  <a:pt x="9289564" y="3686143"/>
                  <a:pt x="9293938" y="3676985"/>
                  <a:pt x="9289564" y="3668624"/>
                </a:cubicBezTo>
                <a:cubicBezTo>
                  <a:pt x="9285190" y="3660263"/>
                  <a:pt x="9264909" y="3655884"/>
                  <a:pt x="9277238" y="3643940"/>
                </a:cubicBezTo>
                <a:cubicBezTo>
                  <a:pt x="9289564" y="3631996"/>
                  <a:pt x="9296723" y="3652699"/>
                  <a:pt x="9307063" y="3656282"/>
                </a:cubicBezTo>
                <a:cubicBezTo>
                  <a:pt x="9333029" y="3663966"/>
                  <a:pt x="9360628" y="3663966"/>
                  <a:pt x="9386596" y="3656282"/>
                </a:cubicBezTo>
                <a:cubicBezTo>
                  <a:pt x="9486808" y="3622839"/>
                  <a:pt x="9590997" y="3643144"/>
                  <a:pt x="9685642" y="3619255"/>
                </a:cubicBezTo>
                <a:cubicBezTo>
                  <a:pt x="9780287" y="3595367"/>
                  <a:pt x="9876524" y="3614079"/>
                  <a:pt x="9970771" y="3588599"/>
                </a:cubicBezTo>
                <a:cubicBezTo>
                  <a:pt x="10010935" y="3580596"/>
                  <a:pt x="10052293" y="3580596"/>
                  <a:pt x="10092457" y="3588599"/>
                </a:cubicBezTo>
                <a:cubicBezTo>
                  <a:pt x="10108363" y="3590191"/>
                  <a:pt x="10131428" y="3574265"/>
                  <a:pt x="10135008" y="3608107"/>
                </a:cubicBezTo>
                <a:cubicBezTo>
                  <a:pt x="10136201" y="3620450"/>
                  <a:pt x="10154493" y="3616070"/>
                  <a:pt x="10161253" y="3612885"/>
                </a:cubicBezTo>
                <a:cubicBezTo>
                  <a:pt x="10177161" y="3606913"/>
                  <a:pt x="10170798" y="3596561"/>
                  <a:pt x="10161253" y="3590191"/>
                </a:cubicBezTo>
                <a:cubicBezTo>
                  <a:pt x="10151074" y="3583383"/>
                  <a:pt x="10145903" y="3571200"/>
                  <a:pt x="10148130" y="3559136"/>
                </a:cubicBezTo>
                <a:cubicBezTo>
                  <a:pt x="10156481" y="3545599"/>
                  <a:pt x="10172786" y="3553960"/>
                  <a:pt x="10185511" y="3556747"/>
                </a:cubicBezTo>
                <a:cubicBezTo>
                  <a:pt x="10229334" y="3561923"/>
                  <a:pt x="10273476" y="3563516"/>
                  <a:pt x="10317537" y="3561525"/>
                </a:cubicBezTo>
                <a:cubicBezTo>
                  <a:pt x="10360406" y="3559972"/>
                  <a:pt x="10402439" y="3549222"/>
                  <a:pt x="10440814" y="3530073"/>
                </a:cubicBezTo>
                <a:cubicBezTo>
                  <a:pt x="10508816" y="3505109"/>
                  <a:pt x="10580754" y="3492726"/>
                  <a:pt x="10653170" y="3493443"/>
                </a:cubicBezTo>
                <a:close/>
                <a:moveTo>
                  <a:pt x="9485891" y="3447657"/>
                </a:moveTo>
                <a:lnTo>
                  <a:pt x="9489592" y="3447657"/>
                </a:lnTo>
                <a:lnTo>
                  <a:pt x="9489592" y="3452036"/>
                </a:lnTo>
                <a:close/>
                <a:moveTo>
                  <a:pt x="9485217" y="3446860"/>
                </a:moveTo>
                <a:lnTo>
                  <a:pt x="9485891" y="3447657"/>
                </a:lnTo>
                <a:lnTo>
                  <a:pt x="9484820" y="3447657"/>
                </a:lnTo>
                <a:close/>
                <a:moveTo>
                  <a:pt x="9490387" y="3443676"/>
                </a:moveTo>
                <a:lnTo>
                  <a:pt x="9493966" y="3448851"/>
                </a:lnTo>
                <a:lnTo>
                  <a:pt x="9490387" y="3447258"/>
                </a:lnTo>
                <a:close/>
                <a:moveTo>
                  <a:pt x="5157558" y="3423194"/>
                </a:moveTo>
                <a:lnTo>
                  <a:pt x="5158985" y="3427353"/>
                </a:lnTo>
                <a:lnTo>
                  <a:pt x="5158099" y="3428384"/>
                </a:lnTo>
                <a:lnTo>
                  <a:pt x="5155009" y="3426557"/>
                </a:lnTo>
                <a:close/>
                <a:moveTo>
                  <a:pt x="7271417" y="3348646"/>
                </a:moveTo>
                <a:cubicBezTo>
                  <a:pt x="7227108" y="3344839"/>
                  <a:pt x="7183415" y="3360067"/>
                  <a:pt x="7140169" y="3360067"/>
                </a:cubicBezTo>
                <a:cubicBezTo>
                  <a:pt x="7099209" y="3360067"/>
                  <a:pt x="7049104" y="3364447"/>
                  <a:pt x="7009336" y="3360067"/>
                </a:cubicBezTo>
                <a:cubicBezTo>
                  <a:pt x="6913776" y="3347525"/>
                  <a:pt x="6816984" y="3347525"/>
                  <a:pt x="6721424" y="3360067"/>
                </a:cubicBezTo>
                <a:cubicBezTo>
                  <a:pt x="6679272" y="3369862"/>
                  <a:pt x="6635568" y="3370937"/>
                  <a:pt x="6592978" y="3363253"/>
                </a:cubicBezTo>
                <a:cubicBezTo>
                  <a:pt x="6514637" y="3341753"/>
                  <a:pt x="6441067" y="3399881"/>
                  <a:pt x="6364715" y="3369225"/>
                </a:cubicBezTo>
                <a:cubicBezTo>
                  <a:pt x="6362728" y="3368428"/>
                  <a:pt x="6359148" y="3374002"/>
                  <a:pt x="6355967" y="3374002"/>
                </a:cubicBezTo>
                <a:cubicBezTo>
                  <a:pt x="6296515" y="3387498"/>
                  <a:pt x="6235513" y="3392715"/>
                  <a:pt x="6174630" y="3389530"/>
                </a:cubicBezTo>
                <a:cubicBezTo>
                  <a:pt x="6144009" y="3389927"/>
                  <a:pt x="6106231" y="3405853"/>
                  <a:pt x="6085155" y="3392316"/>
                </a:cubicBezTo>
                <a:cubicBezTo>
                  <a:pt x="6044990" y="3366437"/>
                  <a:pt x="6008007" y="3385945"/>
                  <a:pt x="5970229" y="3382363"/>
                </a:cubicBezTo>
                <a:cubicBezTo>
                  <a:pt x="5938813" y="3379974"/>
                  <a:pt x="5927679" y="3394705"/>
                  <a:pt x="5934438" y="3427751"/>
                </a:cubicBezTo>
                <a:cubicBezTo>
                  <a:pt x="5943585" y="3472343"/>
                  <a:pt x="5963070" y="3483490"/>
                  <a:pt x="6007610" y="3472343"/>
                </a:cubicBezTo>
                <a:cubicBezTo>
                  <a:pt x="6063283" y="3458009"/>
                  <a:pt x="6117763" y="3432529"/>
                  <a:pt x="6176619" y="3442483"/>
                </a:cubicBezTo>
                <a:cubicBezTo>
                  <a:pt x="6210857" y="3448335"/>
                  <a:pt x="6245932" y="3446982"/>
                  <a:pt x="6279615" y="3438501"/>
                </a:cubicBezTo>
                <a:cubicBezTo>
                  <a:pt x="6318506" y="3421739"/>
                  <a:pt x="6363164" y="3425322"/>
                  <a:pt x="6398915" y="3448055"/>
                </a:cubicBezTo>
                <a:cubicBezTo>
                  <a:pt x="6418361" y="3460399"/>
                  <a:pt x="6442698" y="3462189"/>
                  <a:pt x="6463734" y="3452834"/>
                </a:cubicBezTo>
                <a:cubicBezTo>
                  <a:pt x="6480517" y="3442561"/>
                  <a:pt x="6501235" y="3440930"/>
                  <a:pt x="6519408" y="3448454"/>
                </a:cubicBezTo>
                <a:cubicBezTo>
                  <a:pt x="6570986" y="3476762"/>
                  <a:pt x="6631352" y="3484606"/>
                  <a:pt x="6688418" y="3470353"/>
                </a:cubicBezTo>
                <a:cubicBezTo>
                  <a:pt x="6732161" y="3462788"/>
                  <a:pt x="6776701" y="3473537"/>
                  <a:pt x="6820045" y="3470353"/>
                </a:cubicBezTo>
                <a:cubicBezTo>
                  <a:pt x="6865976" y="3465733"/>
                  <a:pt x="6912304" y="3467724"/>
                  <a:pt x="6957640" y="3476324"/>
                </a:cubicBezTo>
                <a:cubicBezTo>
                  <a:pt x="6991441" y="3484884"/>
                  <a:pt x="7027072" y="3482535"/>
                  <a:pt x="7059441" y="3469556"/>
                </a:cubicBezTo>
                <a:cubicBezTo>
                  <a:pt x="7115473" y="3445429"/>
                  <a:pt x="7179816" y="3450644"/>
                  <a:pt x="7231235" y="3483490"/>
                </a:cubicBezTo>
                <a:cubicBezTo>
                  <a:pt x="7239983" y="3488666"/>
                  <a:pt x="7247141" y="3500213"/>
                  <a:pt x="7257879" y="3497426"/>
                </a:cubicBezTo>
                <a:lnTo>
                  <a:pt x="7257084" y="3498620"/>
                </a:lnTo>
                <a:cubicBezTo>
                  <a:pt x="7312757" y="3483092"/>
                  <a:pt x="7374395" y="3489065"/>
                  <a:pt x="7428478" y="3434519"/>
                </a:cubicBezTo>
                <a:cubicBezTo>
                  <a:pt x="7405851" y="3441128"/>
                  <a:pt x="7381910" y="3429383"/>
                  <a:pt x="7373202" y="3407446"/>
                </a:cubicBezTo>
                <a:cubicBezTo>
                  <a:pt x="7360040" y="3385588"/>
                  <a:pt x="7339838" y="3368906"/>
                  <a:pt x="7315938" y="3360067"/>
                </a:cubicBezTo>
                <a:cubicBezTo>
                  <a:pt x="7301026" y="3353299"/>
                  <a:pt x="7286187" y="3349915"/>
                  <a:pt x="7271417" y="3348646"/>
                </a:cubicBezTo>
                <a:close/>
                <a:moveTo>
                  <a:pt x="2482604" y="3206965"/>
                </a:moveTo>
                <a:cubicBezTo>
                  <a:pt x="2442339" y="3206536"/>
                  <a:pt x="2401851" y="3223407"/>
                  <a:pt x="2359798" y="3214747"/>
                </a:cubicBezTo>
                <a:cubicBezTo>
                  <a:pt x="2333552" y="3209172"/>
                  <a:pt x="2295376" y="3237042"/>
                  <a:pt x="2257994" y="3228682"/>
                </a:cubicBezTo>
                <a:cubicBezTo>
                  <a:pt x="2235726" y="3223905"/>
                  <a:pt x="2229363" y="3244209"/>
                  <a:pt x="2221012" y="3258543"/>
                </a:cubicBezTo>
                <a:cubicBezTo>
                  <a:pt x="2208685" y="3279644"/>
                  <a:pt x="2228965" y="3283625"/>
                  <a:pt x="2239304" y="3294375"/>
                </a:cubicBezTo>
                <a:cubicBezTo>
                  <a:pt x="2267539" y="3324235"/>
                  <a:pt x="2305317" y="3307513"/>
                  <a:pt x="2337528" y="3312291"/>
                </a:cubicBezTo>
                <a:cubicBezTo>
                  <a:pt x="2429032" y="3328455"/>
                  <a:pt x="2522644" y="3298714"/>
                  <a:pt x="2588059" y="3232664"/>
                </a:cubicBezTo>
                <a:cubicBezTo>
                  <a:pt x="2565034" y="3233419"/>
                  <a:pt x="2542288" y="3227169"/>
                  <a:pt x="2522842" y="3214747"/>
                </a:cubicBezTo>
                <a:cubicBezTo>
                  <a:pt x="2509420" y="3209173"/>
                  <a:pt x="2496024" y="3207107"/>
                  <a:pt x="2482604" y="3206965"/>
                </a:cubicBezTo>
                <a:close/>
                <a:moveTo>
                  <a:pt x="2097337" y="3194840"/>
                </a:moveTo>
                <a:cubicBezTo>
                  <a:pt x="2037687" y="3188868"/>
                  <a:pt x="2029733" y="3242218"/>
                  <a:pt x="2004283" y="3274468"/>
                </a:cubicBezTo>
                <a:cubicBezTo>
                  <a:pt x="1996727" y="3286014"/>
                  <a:pt x="1989569" y="3299550"/>
                  <a:pt x="2004283" y="3310300"/>
                </a:cubicBezTo>
                <a:cubicBezTo>
                  <a:pt x="2007424" y="3313565"/>
                  <a:pt x="2011521" y="3315715"/>
                  <a:pt x="2015934" y="3316511"/>
                </a:cubicBezTo>
                <a:cubicBezTo>
                  <a:pt x="2027625" y="3318622"/>
                  <a:pt x="2038760" y="3310857"/>
                  <a:pt x="2040868" y="3299152"/>
                </a:cubicBezTo>
                <a:cubicBezTo>
                  <a:pt x="2045242" y="3284820"/>
                  <a:pt x="2048822" y="3282431"/>
                  <a:pt x="2064729" y="3282431"/>
                </a:cubicBezTo>
                <a:cubicBezTo>
                  <a:pt x="2095905" y="3279525"/>
                  <a:pt x="2126526" y="3272437"/>
                  <a:pt x="2155794" y="3261330"/>
                </a:cubicBezTo>
                <a:cubicBezTo>
                  <a:pt x="2171700" y="3256154"/>
                  <a:pt x="2191187" y="3241024"/>
                  <a:pt x="2166929" y="3224302"/>
                </a:cubicBezTo>
                <a:cubicBezTo>
                  <a:pt x="2144938" y="3211841"/>
                  <a:pt x="2121596" y="3201967"/>
                  <a:pt x="2097337" y="3194840"/>
                </a:cubicBezTo>
                <a:close/>
                <a:moveTo>
                  <a:pt x="4275914" y="2803619"/>
                </a:moveTo>
                <a:cubicBezTo>
                  <a:pt x="4244945" y="2798692"/>
                  <a:pt x="4214125" y="2802474"/>
                  <a:pt x="4184301" y="2832534"/>
                </a:cubicBezTo>
                <a:cubicBezTo>
                  <a:pt x="4175154" y="2841692"/>
                  <a:pt x="4160440" y="2854829"/>
                  <a:pt x="4148112" y="2844479"/>
                </a:cubicBezTo>
                <a:cubicBezTo>
                  <a:pt x="4109578" y="2816211"/>
                  <a:pt x="4060904" y="2805540"/>
                  <a:pt x="4014099" y="2815016"/>
                </a:cubicBezTo>
                <a:cubicBezTo>
                  <a:pt x="3952062" y="2819396"/>
                  <a:pt x="3889628" y="2815016"/>
                  <a:pt x="3827592" y="2815016"/>
                </a:cubicBezTo>
                <a:cubicBezTo>
                  <a:pt x="3786791" y="2813344"/>
                  <a:pt x="3747661" y="2831221"/>
                  <a:pt x="3722210" y="2863191"/>
                </a:cubicBezTo>
                <a:cubicBezTo>
                  <a:pt x="3787825" y="2859607"/>
                  <a:pt x="3845090" y="2884292"/>
                  <a:pt x="3907125" y="2884292"/>
                </a:cubicBezTo>
                <a:cubicBezTo>
                  <a:pt x="3922157" y="2882142"/>
                  <a:pt x="3937309" y="2881067"/>
                  <a:pt x="3952459" y="2881107"/>
                </a:cubicBezTo>
                <a:cubicBezTo>
                  <a:pt x="3996203" y="2889866"/>
                  <a:pt x="4031994" y="2852441"/>
                  <a:pt x="4071761" y="2856821"/>
                </a:cubicBezTo>
                <a:cubicBezTo>
                  <a:pt x="4132086" y="2858134"/>
                  <a:pt x="4192015" y="2866695"/>
                  <a:pt x="4250314" y="2882301"/>
                </a:cubicBezTo>
                <a:cubicBezTo>
                  <a:pt x="4300419" y="2900616"/>
                  <a:pt x="4329051" y="2872348"/>
                  <a:pt x="4364445" y="2857218"/>
                </a:cubicBezTo>
                <a:cubicBezTo>
                  <a:pt x="4373988" y="2852839"/>
                  <a:pt x="4389497" y="2830145"/>
                  <a:pt x="4368421" y="2826961"/>
                </a:cubicBezTo>
                <a:cubicBezTo>
                  <a:pt x="4338000" y="2822182"/>
                  <a:pt x="4306882" y="2808547"/>
                  <a:pt x="4275914" y="2803619"/>
                </a:cubicBezTo>
                <a:close/>
                <a:moveTo>
                  <a:pt x="3529242" y="2784858"/>
                </a:moveTo>
                <a:cubicBezTo>
                  <a:pt x="3519996" y="2786351"/>
                  <a:pt x="3510054" y="2790530"/>
                  <a:pt x="3500709" y="2793914"/>
                </a:cubicBezTo>
                <a:cubicBezTo>
                  <a:pt x="3472872" y="2804665"/>
                  <a:pt x="3447819" y="2838109"/>
                  <a:pt x="3425152" y="2833728"/>
                </a:cubicBezTo>
                <a:cubicBezTo>
                  <a:pt x="3328518" y="2814619"/>
                  <a:pt x="3233475" y="2862793"/>
                  <a:pt x="3137638" y="2833728"/>
                </a:cubicBezTo>
                <a:cubicBezTo>
                  <a:pt x="3075720" y="2819396"/>
                  <a:pt x="3012253" y="2813105"/>
                  <a:pt x="2948745" y="2815016"/>
                </a:cubicBezTo>
                <a:cubicBezTo>
                  <a:pt x="2883527" y="2812627"/>
                  <a:pt x="2798824" y="2783961"/>
                  <a:pt x="2747922" y="2863589"/>
                </a:cubicBezTo>
                <a:cubicBezTo>
                  <a:pt x="2744741" y="2868366"/>
                  <a:pt x="2734401" y="2865978"/>
                  <a:pt x="2736390" y="2878319"/>
                </a:cubicBezTo>
                <a:cubicBezTo>
                  <a:pt x="2738378" y="2890662"/>
                  <a:pt x="2748320" y="2887876"/>
                  <a:pt x="2756273" y="2890662"/>
                </a:cubicBezTo>
                <a:cubicBezTo>
                  <a:pt x="2818708" y="2913754"/>
                  <a:pt x="2859270" y="2857617"/>
                  <a:pt x="2912159" y="2848061"/>
                </a:cubicBezTo>
                <a:cubicBezTo>
                  <a:pt x="2916932" y="2847663"/>
                  <a:pt x="2921703" y="2847663"/>
                  <a:pt x="2926475" y="2848061"/>
                </a:cubicBezTo>
                <a:cubicBezTo>
                  <a:pt x="2925680" y="2865580"/>
                  <a:pt x="2899832" y="2860404"/>
                  <a:pt x="2901820" y="2878319"/>
                </a:cubicBezTo>
                <a:cubicBezTo>
                  <a:pt x="3033050" y="2878718"/>
                  <a:pt x="3164281" y="2854829"/>
                  <a:pt x="3294717" y="2892653"/>
                </a:cubicBezTo>
                <a:lnTo>
                  <a:pt x="3294717" y="2893848"/>
                </a:lnTo>
                <a:cubicBezTo>
                  <a:pt x="3327326" y="2899978"/>
                  <a:pt x="3360968" y="2896674"/>
                  <a:pt x="3391747" y="2884292"/>
                </a:cubicBezTo>
                <a:cubicBezTo>
                  <a:pt x="3429367" y="2868128"/>
                  <a:pt x="3470168" y="2860801"/>
                  <a:pt x="3511047" y="2862793"/>
                </a:cubicBezTo>
                <a:cubicBezTo>
                  <a:pt x="3530216" y="2867729"/>
                  <a:pt x="3550258" y="2858612"/>
                  <a:pt x="3559165" y="2840895"/>
                </a:cubicBezTo>
                <a:cubicBezTo>
                  <a:pt x="3566404" y="2824770"/>
                  <a:pt x="3564296" y="2805978"/>
                  <a:pt x="3553598" y="2791924"/>
                </a:cubicBezTo>
                <a:cubicBezTo>
                  <a:pt x="3547037" y="2784559"/>
                  <a:pt x="3538486" y="2783364"/>
                  <a:pt x="3529242" y="2784858"/>
                </a:cubicBezTo>
                <a:close/>
                <a:moveTo>
                  <a:pt x="4850405" y="2764567"/>
                </a:moveTo>
                <a:cubicBezTo>
                  <a:pt x="4831854" y="2760620"/>
                  <a:pt x="4812437" y="2760749"/>
                  <a:pt x="4793530" y="2765248"/>
                </a:cubicBezTo>
                <a:cubicBezTo>
                  <a:pt x="4732684" y="2781573"/>
                  <a:pt x="4671842" y="2797100"/>
                  <a:pt x="4609805" y="2808248"/>
                </a:cubicBezTo>
                <a:cubicBezTo>
                  <a:pt x="4586781" y="2813782"/>
                  <a:pt x="4571987" y="2836237"/>
                  <a:pt x="4576005" y="2859607"/>
                </a:cubicBezTo>
                <a:lnTo>
                  <a:pt x="4575208" y="2860801"/>
                </a:lnTo>
                <a:cubicBezTo>
                  <a:pt x="4576402" y="2875931"/>
                  <a:pt x="4590719" y="2878718"/>
                  <a:pt x="4609011" y="2874737"/>
                </a:cubicBezTo>
                <a:cubicBezTo>
                  <a:pt x="4669853" y="2865182"/>
                  <a:pt x="4731094" y="2853635"/>
                  <a:pt x="4792335" y="2848857"/>
                </a:cubicBezTo>
                <a:cubicBezTo>
                  <a:pt x="4827330" y="2839899"/>
                  <a:pt x="4864194" y="2841134"/>
                  <a:pt x="4898513" y="2852441"/>
                </a:cubicBezTo>
                <a:cubicBezTo>
                  <a:pt x="4961345" y="2885487"/>
                  <a:pt x="4970491" y="2884292"/>
                  <a:pt x="5024176" y="2820191"/>
                </a:cubicBezTo>
                <a:cubicBezTo>
                  <a:pt x="4980909" y="2825726"/>
                  <a:pt x="4937167" y="2814299"/>
                  <a:pt x="4902093" y="2788341"/>
                </a:cubicBezTo>
                <a:cubicBezTo>
                  <a:pt x="4886642" y="2776536"/>
                  <a:pt x="4868956" y="2768513"/>
                  <a:pt x="4850405" y="2764567"/>
                </a:cubicBezTo>
                <a:close/>
                <a:moveTo>
                  <a:pt x="11330956" y="2330773"/>
                </a:moveTo>
                <a:cubicBezTo>
                  <a:pt x="11295873" y="2327075"/>
                  <a:pt x="11260270" y="2340953"/>
                  <a:pt x="11236947" y="2369498"/>
                </a:cubicBezTo>
                <a:cubicBezTo>
                  <a:pt x="11276316" y="2372804"/>
                  <a:pt x="11315367" y="2378935"/>
                  <a:pt x="11353861" y="2387814"/>
                </a:cubicBezTo>
                <a:cubicBezTo>
                  <a:pt x="11379511" y="2397289"/>
                  <a:pt x="11406234" y="2403580"/>
                  <a:pt x="11433395" y="2406527"/>
                </a:cubicBezTo>
                <a:cubicBezTo>
                  <a:pt x="11485727" y="2391675"/>
                  <a:pt x="11541403" y="2393746"/>
                  <a:pt x="11592462" y="2412499"/>
                </a:cubicBezTo>
                <a:lnTo>
                  <a:pt x="11593257" y="2413693"/>
                </a:lnTo>
                <a:cubicBezTo>
                  <a:pt x="11597313" y="2415006"/>
                  <a:pt x="11601608" y="2415126"/>
                  <a:pt x="11605744" y="2414130"/>
                </a:cubicBezTo>
                <a:cubicBezTo>
                  <a:pt x="11618112" y="2411105"/>
                  <a:pt x="11625708" y="2398604"/>
                  <a:pt x="11622684" y="2386221"/>
                </a:cubicBezTo>
                <a:cubicBezTo>
                  <a:pt x="11620696" y="2371887"/>
                  <a:pt x="11627060" y="2342027"/>
                  <a:pt x="11602801" y="2346407"/>
                </a:cubicBezTo>
                <a:cubicBezTo>
                  <a:pt x="11554286" y="2354768"/>
                  <a:pt x="11506566" y="2329288"/>
                  <a:pt x="11459641" y="2346407"/>
                </a:cubicBezTo>
                <a:cubicBezTo>
                  <a:pt x="11428821" y="2358033"/>
                  <a:pt x="11394503" y="2355844"/>
                  <a:pt x="11365393" y="2340435"/>
                </a:cubicBezTo>
                <a:cubicBezTo>
                  <a:pt x="11354288" y="2335189"/>
                  <a:pt x="11342651" y="2332005"/>
                  <a:pt x="11330956" y="2330773"/>
                </a:cubicBezTo>
                <a:close/>
                <a:moveTo>
                  <a:pt x="0" y="0"/>
                </a:moveTo>
                <a:lnTo>
                  <a:pt x="12196917" y="0"/>
                </a:lnTo>
                <a:lnTo>
                  <a:pt x="12196917" y="2227364"/>
                </a:lnTo>
                <a:lnTo>
                  <a:pt x="12057734" y="2227364"/>
                </a:lnTo>
                <a:cubicBezTo>
                  <a:pt x="12085969" y="2238114"/>
                  <a:pt x="12122157" y="2226169"/>
                  <a:pt x="12148800" y="2241697"/>
                </a:cubicBezTo>
                <a:cubicBezTo>
                  <a:pt x="12159935" y="2249262"/>
                  <a:pt x="12183795" y="2231743"/>
                  <a:pt x="12188567" y="2249262"/>
                </a:cubicBezTo>
                <a:cubicBezTo>
                  <a:pt x="12193338" y="2266780"/>
                  <a:pt x="12169478" y="2270363"/>
                  <a:pt x="12159536" y="2281510"/>
                </a:cubicBezTo>
                <a:cubicBezTo>
                  <a:pt x="12143233" y="2301020"/>
                  <a:pt x="12090741" y="2303409"/>
                  <a:pt x="12127325" y="2349592"/>
                </a:cubicBezTo>
                <a:cubicBezTo>
                  <a:pt x="12134485" y="2358351"/>
                  <a:pt x="12121759" y="2363527"/>
                  <a:pt x="12114203" y="2367509"/>
                </a:cubicBezTo>
                <a:cubicBezTo>
                  <a:pt x="12076226" y="2391238"/>
                  <a:pt x="12032841" y="2404934"/>
                  <a:pt x="11988142" y="2407322"/>
                </a:cubicBezTo>
                <a:cubicBezTo>
                  <a:pt x="11956328" y="2406527"/>
                  <a:pt x="11938434" y="2427230"/>
                  <a:pt x="11913778" y="2437581"/>
                </a:cubicBezTo>
                <a:cubicBezTo>
                  <a:pt x="11904632" y="2441960"/>
                  <a:pt x="11895485" y="2451118"/>
                  <a:pt x="11901053" y="2462265"/>
                </a:cubicBezTo>
                <a:cubicBezTo>
                  <a:pt x="11906620" y="2473414"/>
                  <a:pt x="11919345" y="2482570"/>
                  <a:pt x="11930877" y="2473414"/>
                </a:cubicBezTo>
                <a:cubicBezTo>
                  <a:pt x="11951557" y="2457489"/>
                  <a:pt x="11960306" y="2467839"/>
                  <a:pt x="11977007" y="2482173"/>
                </a:cubicBezTo>
                <a:cubicBezTo>
                  <a:pt x="12003650" y="2504468"/>
                  <a:pt x="12035464" y="2491329"/>
                  <a:pt x="12065289" y="2479784"/>
                </a:cubicBezTo>
                <a:cubicBezTo>
                  <a:pt x="12095114" y="2468238"/>
                  <a:pt x="12131700" y="2434395"/>
                  <a:pt x="12151186" y="2493719"/>
                </a:cubicBezTo>
                <a:cubicBezTo>
                  <a:pt x="12165741" y="2489617"/>
                  <a:pt x="12181289" y="2490454"/>
                  <a:pt x="12195328" y="2496108"/>
                </a:cubicBezTo>
                <a:lnTo>
                  <a:pt x="12195328" y="2754500"/>
                </a:lnTo>
                <a:cubicBezTo>
                  <a:pt x="12157032" y="2775202"/>
                  <a:pt x="12117146" y="2792801"/>
                  <a:pt x="12076027" y="2807054"/>
                </a:cubicBezTo>
                <a:cubicBezTo>
                  <a:pt x="12013831" y="2829269"/>
                  <a:pt x="11946865" y="2834485"/>
                  <a:pt x="11881965" y="2822183"/>
                </a:cubicBezTo>
                <a:cubicBezTo>
                  <a:pt x="11796546" y="2811792"/>
                  <a:pt x="11709934" y="2817604"/>
                  <a:pt x="11626661" y="2839303"/>
                </a:cubicBezTo>
                <a:cubicBezTo>
                  <a:pt x="11607971" y="2843285"/>
                  <a:pt x="11608370" y="2863589"/>
                  <a:pt x="11588884" y="2863589"/>
                </a:cubicBezTo>
                <a:cubicBezTo>
                  <a:pt x="11587690" y="2817404"/>
                  <a:pt x="11562239" y="2807850"/>
                  <a:pt x="11522473" y="2817404"/>
                </a:cubicBezTo>
                <a:cubicBezTo>
                  <a:pt x="11471969" y="2829747"/>
                  <a:pt x="11426634" y="2859607"/>
                  <a:pt x="11380504" y="2872348"/>
                </a:cubicBezTo>
                <a:cubicBezTo>
                  <a:pt x="11339943" y="2886960"/>
                  <a:pt x="11298307" y="2898547"/>
                  <a:pt x="11256035" y="2906985"/>
                </a:cubicBezTo>
                <a:cubicBezTo>
                  <a:pt x="11247684" y="2907782"/>
                  <a:pt x="11238140" y="2897431"/>
                  <a:pt x="11227799" y="2903801"/>
                </a:cubicBezTo>
                <a:cubicBezTo>
                  <a:pt x="11244145" y="2951737"/>
                  <a:pt x="11291666" y="2981757"/>
                  <a:pt x="11341931" y="2975864"/>
                </a:cubicBezTo>
                <a:cubicBezTo>
                  <a:pt x="11404882" y="2968220"/>
                  <a:pt x="11468231" y="2964795"/>
                  <a:pt x="11531619" y="2965512"/>
                </a:cubicBezTo>
                <a:cubicBezTo>
                  <a:pt x="11541958" y="2965115"/>
                  <a:pt x="11552696" y="2969892"/>
                  <a:pt x="11549514" y="2978651"/>
                </a:cubicBezTo>
                <a:cubicBezTo>
                  <a:pt x="11523268" y="3047927"/>
                  <a:pt x="11583316" y="3028418"/>
                  <a:pt x="11616719" y="3041955"/>
                </a:cubicBezTo>
                <a:cubicBezTo>
                  <a:pt x="11568125" y="3107648"/>
                  <a:pt x="11501118" y="3157375"/>
                  <a:pt x="11424248" y="3184886"/>
                </a:cubicBezTo>
                <a:cubicBezTo>
                  <a:pt x="11324831" y="3219923"/>
                  <a:pt x="11221835" y="3188470"/>
                  <a:pt x="11125997" y="3232266"/>
                </a:cubicBezTo>
                <a:cubicBezTo>
                  <a:pt x="11105716" y="3241422"/>
                  <a:pt x="11060382" y="3213154"/>
                  <a:pt x="11020615" y="3219923"/>
                </a:cubicBezTo>
                <a:cubicBezTo>
                  <a:pt x="10910461" y="3238635"/>
                  <a:pt x="10800705" y="3258144"/>
                  <a:pt x="10689358" y="3271283"/>
                </a:cubicBezTo>
                <a:cubicBezTo>
                  <a:pt x="10610619" y="3280440"/>
                  <a:pt x="10514781" y="3260931"/>
                  <a:pt x="10444792" y="3330206"/>
                </a:cubicBezTo>
                <a:cubicBezTo>
                  <a:pt x="10434055" y="3341753"/>
                  <a:pt x="10401445" y="3330206"/>
                  <a:pt x="10379176" y="3330206"/>
                </a:cubicBezTo>
                <a:cubicBezTo>
                  <a:pt x="10287315" y="3333392"/>
                  <a:pt x="10195851" y="3336976"/>
                  <a:pt x="10103990" y="3342549"/>
                </a:cubicBezTo>
                <a:cubicBezTo>
                  <a:pt x="10083311" y="3342549"/>
                  <a:pt x="10051895" y="3341355"/>
                  <a:pt x="10073369" y="3382363"/>
                </a:cubicBezTo>
                <a:cubicBezTo>
                  <a:pt x="10094843" y="3423371"/>
                  <a:pt x="10051895" y="3450445"/>
                  <a:pt x="10030819" y="3450445"/>
                </a:cubicBezTo>
                <a:cubicBezTo>
                  <a:pt x="9972760" y="3452037"/>
                  <a:pt x="9934584" y="3491851"/>
                  <a:pt x="9884875" y="3508174"/>
                </a:cubicBezTo>
                <a:cubicBezTo>
                  <a:pt x="9866979" y="3516138"/>
                  <a:pt x="9839938" y="3524897"/>
                  <a:pt x="9827212" y="3508174"/>
                </a:cubicBezTo>
                <a:cubicBezTo>
                  <a:pt x="9814487" y="3491454"/>
                  <a:pt x="9838347" y="3475925"/>
                  <a:pt x="9846699" y="3464379"/>
                </a:cubicBezTo>
                <a:cubicBezTo>
                  <a:pt x="9855049" y="3452834"/>
                  <a:pt x="9864991" y="3442084"/>
                  <a:pt x="9858230" y="3426954"/>
                </a:cubicBezTo>
                <a:cubicBezTo>
                  <a:pt x="9851471" y="3411826"/>
                  <a:pt x="9836359" y="3421381"/>
                  <a:pt x="9826019" y="3418195"/>
                </a:cubicBezTo>
                <a:cubicBezTo>
                  <a:pt x="9775516" y="3402270"/>
                  <a:pt x="9721035" y="3428148"/>
                  <a:pt x="9670930" y="3396298"/>
                </a:cubicBezTo>
                <a:cubicBezTo>
                  <a:pt x="9644604" y="3387897"/>
                  <a:pt x="9615852" y="3392476"/>
                  <a:pt x="9593383" y="3408640"/>
                </a:cubicBezTo>
                <a:cubicBezTo>
                  <a:pt x="9524985" y="3460399"/>
                  <a:pt x="9453405" y="3427353"/>
                  <a:pt x="9383414" y="3427353"/>
                </a:cubicBezTo>
                <a:cubicBezTo>
                  <a:pt x="9345596" y="3424526"/>
                  <a:pt x="9307658" y="3430378"/>
                  <a:pt x="9272465" y="3444472"/>
                </a:cubicBezTo>
                <a:cubicBezTo>
                  <a:pt x="9262046" y="3450605"/>
                  <a:pt x="9249639" y="3452435"/>
                  <a:pt x="9237867" y="3449648"/>
                </a:cubicBezTo>
                <a:cubicBezTo>
                  <a:pt x="9139644" y="3422176"/>
                  <a:pt x="9124930" y="3427751"/>
                  <a:pt x="9066473" y="3507378"/>
                </a:cubicBezTo>
                <a:cubicBezTo>
                  <a:pt x="9056929" y="3520120"/>
                  <a:pt x="9045794" y="3536442"/>
                  <a:pt x="9029490" y="3530869"/>
                </a:cubicBezTo>
                <a:cubicBezTo>
                  <a:pt x="8980180" y="3514146"/>
                  <a:pt x="8937231" y="3542415"/>
                  <a:pt x="8891102" y="3548387"/>
                </a:cubicBezTo>
                <a:cubicBezTo>
                  <a:pt x="8873048" y="3552209"/>
                  <a:pt x="8854198" y="3550139"/>
                  <a:pt x="8837417" y="3542415"/>
                </a:cubicBezTo>
                <a:cubicBezTo>
                  <a:pt x="8815982" y="3529276"/>
                  <a:pt x="8789179" y="3528520"/>
                  <a:pt x="8767029" y="3540423"/>
                </a:cubicBezTo>
                <a:cubicBezTo>
                  <a:pt x="8707776" y="3585812"/>
                  <a:pt x="8640172" y="3585812"/>
                  <a:pt x="8570978" y="3585812"/>
                </a:cubicBezTo>
                <a:cubicBezTo>
                  <a:pt x="8521269" y="3586210"/>
                  <a:pt x="8473947" y="3609302"/>
                  <a:pt x="8421455" y="3593377"/>
                </a:cubicBezTo>
                <a:cubicBezTo>
                  <a:pt x="8405588" y="3588997"/>
                  <a:pt x="8388808" y="3588997"/>
                  <a:pt x="8372940" y="3593377"/>
                </a:cubicBezTo>
                <a:cubicBezTo>
                  <a:pt x="8368965" y="3607311"/>
                  <a:pt x="8381688" y="3612090"/>
                  <a:pt x="8394811" y="3616469"/>
                </a:cubicBezTo>
                <a:cubicBezTo>
                  <a:pt x="8428255" y="3627576"/>
                  <a:pt x="8464364" y="3627576"/>
                  <a:pt x="8497807" y="3616469"/>
                </a:cubicBezTo>
                <a:cubicBezTo>
                  <a:pt x="8514907" y="3612287"/>
                  <a:pt x="8532803" y="3612287"/>
                  <a:pt x="8549901" y="3616469"/>
                </a:cubicBezTo>
                <a:cubicBezTo>
                  <a:pt x="8516498" y="3628413"/>
                  <a:pt x="8481901" y="3650709"/>
                  <a:pt x="8442134" y="3636774"/>
                </a:cubicBezTo>
                <a:cubicBezTo>
                  <a:pt x="8464005" y="3683754"/>
                  <a:pt x="8536780" y="3662254"/>
                  <a:pt x="8539166" y="3676588"/>
                </a:cubicBezTo>
                <a:cubicBezTo>
                  <a:pt x="8546323" y="3731133"/>
                  <a:pt x="8631821" y="3674995"/>
                  <a:pt x="8618699" y="3742679"/>
                </a:cubicBezTo>
                <a:cubicBezTo>
                  <a:pt x="8556065" y="3734397"/>
                  <a:pt x="8492677" y="3733481"/>
                  <a:pt x="8429806" y="3739892"/>
                </a:cubicBezTo>
                <a:cubicBezTo>
                  <a:pt x="8331980" y="3755418"/>
                  <a:pt x="8233755" y="3743475"/>
                  <a:pt x="8136726" y="3761391"/>
                </a:cubicBezTo>
                <a:cubicBezTo>
                  <a:pt x="8094572" y="3773336"/>
                  <a:pt x="8049398" y="3767762"/>
                  <a:pt x="8011459" y="3745864"/>
                </a:cubicBezTo>
                <a:cubicBezTo>
                  <a:pt x="8000365" y="3734756"/>
                  <a:pt x="7983147" y="3732606"/>
                  <a:pt x="7969704" y="3740688"/>
                </a:cubicBezTo>
                <a:cubicBezTo>
                  <a:pt x="7968831" y="3741205"/>
                  <a:pt x="7967876" y="3741644"/>
                  <a:pt x="7966961" y="3742041"/>
                </a:cubicBezTo>
                <a:cubicBezTo>
                  <a:pt x="7954395" y="3747297"/>
                  <a:pt x="7939959" y="3741325"/>
                  <a:pt x="7934710" y="3728744"/>
                </a:cubicBezTo>
                <a:cubicBezTo>
                  <a:pt x="7928745" y="3680171"/>
                  <a:pt x="7923176" y="3690920"/>
                  <a:pt x="7894943" y="3719984"/>
                </a:cubicBezTo>
                <a:cubicBezTo>
                  <a:pt x="7865556" y="3754582"/>
                  <a:pt x="7820620" y="3771823"/>
                  <a:pt x="7775642" y="3765771"/>
                </a:cubicBezTo>
                <a:cubicBezTo>
                  <a:pt x="7736711" y="3754185"/>
                  <a:pt x="7695274" y="3754185"/>
                  <a:pt x="7656342" y="3765771"/>
                </a:cubicBezTo>
                <a:cubicBezTo>
                  <a:pt x="7626516" y="3780900"/>
                  <a:pt x="7607429" y="3735910"/>
                  <a:pt x="7581581" y="3761391"/>
                </a:cubicBezTo>
                <a:cubicBezTo>
                  <a:pt x="7578399" y="3743077"/>
                  <a:pt x="7598680" y="3736309"/>
                  <a:pt x="7604247" y="3721577"/>
                </a:cubicBezTo>
                <a:cubicBezTo>
                  <a:pt x="7571123" y="3700755"/>
                  <a:pt x="7529646" y="3698525"/>
                  <a:pt x="7494491" y="3715605"/>
                </a:cubicBezTo>
                <a:cubicBezTo>
                  <a:pt x="7479777" y="3723568"/>
                  <a:pt x="7451543" y="3716402"/>
                  <a:pt x="7458700" y="3748252"/>
                </a:cubicBezTo>
                <a:lnTo>
                  <a:pt x="7448362" y="3758206"/>
                </a:lnTo>
                <a:lnTo>
                  <a:pt x="7443988" y="3758206"/>
                </a:lnTo>
                <a:cubicBezTo>
                  <a:pt x="7427286" y="3752632"/>
                  <a:pt x="7427286" y="3762983"/>
                  <a:pt x="7427286" y="3773734"/>
                </a:cubicBezTo>
                <a:cubicBezTo>
                  <a:pt x="7362465" y="3815139"/>
                  <a:pt x="7289692" y="3787270"/>
                  <a:pt x="7220896" y="3794038"/>
                </a:cubicBezTo>
                <a:cubicBezTo>
                  <a:pt x="7195445" y="3796029"/>
                  <a:pt x="7166017" y="3809964"/>
                  <a:pt x="7138976" y="3794038"/>
                </a:cubicBezTo>
                <a:cubicBezTo>
                  <a:pt x="7072167" y="3826686"/>
                  <a:pt x="6999394" y="3796825"/>
                  <a:pt x="6930598" y="3816333"/>
                </a:cubicBezTo>
                <a:cubicBezTo>
                  <a:pt x="6857665" y="3832419"/>
                  <a:pt x="6782784" y="3837754"/>
                  <a:pt x="6708300" y="3832260"/>
                </a:cubicBezTo>
                <a:cubicBezTo>
                  <a:pt x="6651435" y="3832260"/>
                  <a:pt x="6592978" y="3835047"/>
                  <a:pt x="6535713" y="3832260"/>
                </a:cubicBezTo>
                <a:cubicBezTo>
                  <a:pt x="6504058" y="3831066"/>
                  <a:pt x="6472802" y="3824854"/>
                  <a:pt x="6443056" y="3813945"/>
                </a:cubicBezTo>
                <a:cubicBezTo>
                  <a:pt x="6414026" y="3803992"/>
                  <a:pt x="6403289" y="3810760"/>
                  <a:pt x="6403289" y="3843805"/>
                </a:cubicBezTo>
                <a:cubicBezTo>
                  <a:pt x="6382610" y="3822704"/>
                  <a:pt x="6372271" y="3800011"/>
                  <a:pt x="6342843" y="3800011"/>
                </a:cubicBezTo>
                <a:cubicBezTo>
                  <a:pt x="6396688" y="3772857"/>
                  <a:pt x="6458287" y="3765412"/>
                  <a:pt x="6517023" y="3778909"/>
                </a:cubicBezTo>
                <a:cubicBezTo>
                  <a:pt x="6553607" y="3785279"/>
                  <a:pt x="6590193" y="3787270"/>
                  <a:pt x="6626779" y="3792446"/>
                </a:cubicBezTo>
                <a:cubicBezTo>
                  <a:pt x="6629681" y="3792048"/>
                  <a:pt x="6632624" y="3792048"/>
                  <a:pt x="6635528" y="3792446"/>
                </a:cubicBezTo>
                <a:cubicBezTo>
                  <a:pt x="6649048" y="3809964"/>
                  <a:pt x="6662172" y="3803992"/>
                  <a:pt x="6685237" y="3805186"/>
                </a:cubicBezTo>
                <a:cubicBezTo>
                  <a:pt x="6708300" y="3806381"/>
                  <a:pt x="6747272" y="3772141"/>
                  <a:pt x="6756021" y="3826686"/>
                </a:cubicBezTo>
                <a:cubicBezTo>
                  <a:pt x="6757215" y="3833455"/>
                  <a:pt x="6767951" y="3832658"/>
                  <a:pt x="6772723" y="3826686"/>
                </a:cubicBezTo>
                <a:cubicBezTo>
                  <a:pt x="6812093" y="3776123"/>
                  <a:pt x="6869755" y="3806381"/>
                  <a:pt x="6917872" y="3795232"/>
                </a:cubicBezTo>
                <a:cubicBezTo>
                  <a:pt x="6953146" y="3791411"/>
                  <a:pt x="6988776" y="3791411"/>
                  <a:pt x="7024050" y="3795232"/>
                </a:cubicBezTo>
                <a:cubicBezTo>
                  <a:pt x="7019278" y="3771743"/>
                  <a:pt x="7002973" y="3778112"/>
                  <a:pt x="6995020" y="3767363"/>
                </a:cubicBezTo>
                <a:cubicBezTo>
                  <a:pt x="6987066" y="3756613"/>
                  <a:pt x="6975533" y="3742281"/>
                  <a:pt x="6977920" y="3732327"/>
                </a:cubicBezTo>
                <a:cubicBezTo>
                  <a:pt x="6983090" y="3709236"/>
                  <a:pt x="6999394" y="3729142"/>
                  <a:pt x="7010529" y="3729142"/>
                </a:cubicBezTo>
                <a:cubicBezTo>
                  <a:pt x="7029219" y="3727151"/>
                  <a:pt x="7047115" y="3723966"/>
                  <a:pt x="7065406" y="3721179"/>
                </a:cubicBezTo>
                <a:cubicBezTo>
                  <a:pt x="7094437" y="3711226"/>
                  <a:pt x="7123068" y="3726355"/>
                  <a:pt x="7152099" y="3721179"/>
                </a:cubicBezTo>
                <a:cubicBezTo>
                  <a:pt x="7166017" y="3718790"/>
                  <a:pt x="7194650" y="3729142"/>
                  <a:pt x="7171585" y="3696892"/>
                </a:cubicBezTo>
                <a:cubicBezTo>
                  <a:pt x="7166415" y="3689725"/>
                  <a:pt x="7170790" y="3681366"/>
                  <a:pt x="7177946" y="3685347"/>
                </a:cubicBezTo>
                <a:cubicBezTo>
                  <a:pt x="7194650" y="3695300"/>
                  <a:pt x="7220896" y="3678977"/>
                  <a:pt x="7229644" y="3700874"/>
                </a:cubicBezTo>
                <a:cubicBezTo>
                  <a:pt x="7245153" y="3741086"/>
                  <a:pt x="7277364" y="3729938"/>
                  <a:pt x="7305996" y="3729938"/>
                </a:cubicBezTo>
                <a:cubicBezTo>
                  <a:pt x="7307985" y="3729938"/>
                  <a:pt x="7313154" y="3723169"/>
                  <a:pt x="7313154" y="3719188"/>
                </a:cubicBezTo>
                <a:cubicBezTo>
                  <a:pt x="7314348" y="3679375"/>
                  <a:pt x="7314348" y="3679375"/>
                  <a:pt x="7349740" y="3679375"/>
                </a:cubicBezTo>
                <a:cubicBezTo>
                  <a:pt x="7390422" y="3682640"/>
                  <a:pt x="7431342" y="3681683"/>
                  <a:pt x="7471824" y="3676588"/>
                </a:cubicBezTo>
                <a:cubicBezTo>
                  <a:pt x="7482164" y="3669422"/>
                  <a:pt x="7496082" y="3702467"/>
                  <a:pt x="7506421" y="3669422"/>
                </a:cubicBezTo>
                <a:cubicBezTo>
                  <a:pt x="7519147" y="3643582"/>
                  <a:pt x="7546108" y="3627896"/>
                  <a:pt x="7574820" y="3629607"/>
                </a:cubicBezTo>
                <a:cubicBezTo>
                  <a:pt x="7620155" y="3628014"/>
                  <a:pt x="7665090" y="3624432"/>
                  <a:pt x="7710027" y="3620052"/>
                </a:cubicBezTo>
                <a:cubicBezTo>
                  <a:pt x="7670260" y="3616070"/>
                  <a:pt x="7630493" y="3611691"/>
                  <a:pt x="7590727" y="3609701"/>
                </a:cubicBezTo>
                <a:cubicBezTo>
                  <a:pt x="7572832" y="3609302"/>
                  <a:pt x="7548972" y="3596562"/>
                  <a:pt x="7553347" y="3581035"/>
                </a:cubicBezTo>
                <a:cubicBezTo>
                  <a:pt x="7560027" y="3557624"/>
                  <a:pt x="7577008" y="3538553"/>
                  <a:pt x="7599475" y="3529276"/>
                </a:cubicBezTo>
                <a:cubicBezTo>
                  <a:pt x="7622858" y="3522787"/>
                  <a:pt x="7644928" y="3512276"/>
                  <a:pt x="7664693" y="3498222"/>
                </a:cubicBezTo>
                <a:cubicBezTo>
                  <a:pt x="7673443" y="3490657"/>
                  <a:pt x="7688553" y="3485083"/>
                  <a:pt x="7679805" y="3470353"/>
                </a:cubicBezTo>
                <a:cubicBezTo>
                  <a:pt x="7672329" y="3459842"/>
                  <a:pt x="7658251" y="3456417"/>
                  <a:pt x="7646798" y="3462389"/>
                </a:cubicBezTo>
                <a:cubicBezTo>
                  <a:pt x="7584563" y="3484844"/>
                  <a:pt x="7529606" y="3523782"/>
                  <a:pt x="7487731" y="3575062"/>
                </a:cubicBezTo>
                <a:cubicBezTo>
                  <a:pt x="7476914" y="3594292"/>
                  <a:pt x="7456036" y="3605599"/>
                  <a:pt x="7434046" y="3604126"/>
                </a:cubicBezTo>
                <a:cubicBezTo>
                  <a:pt x="7387121" y="3604525"/>
                  <a:pt x="7337810" y="3593775"/>
                  <a:pt x="7294465" y="3625627"/>
                </a:cubicBezTo>
                <a:cubicBezTo>
                  <a:pt x="7279352" y="3636774"/>
                  <a:pt x="7261458" y="3622441"/>
                  <a:pt x="7244755" y="3618460"/>
                </a:cubicBezTo>
                <a:cubicBezTo>
                  <a:pt x="7163234" y="3596961"/>
                  <a:pt x="7080916" y="3551572"/>
                  <a:pt x="6999394" y="3618460"/>
                </a:cubicBezTo>
                <a:cubicBezTo>
                  <a:pt x="6991123" y="3625825"/>
                  <a:pt x="6978636" y="3625825"/>
                  <a:pt x="6970364" y="3618460"/>
                </a:cubicBezTo>
                <a:cubicBezTo>
                  <a:pt x="6960025" y="3608108"/>
                  <a:pt x="6973942" y="3604922"/>
                  <a:pt x="6977125" y="3598154"/>
                </a:cubicBezTo>
                <a:cubicBezTo>
                  <a:pt x="6985476" y="3580238"/>
                  <a:pt x="6947697" y="3554359"/>
                  <a:pt x="6920258" y="3558341"/>
                </a:cubicBezTo>
                <a:cubicBezTo>
                  <a:pt x="6918269" y="3558739"/>
                  <a:pt x="6809706" y="3611293"/>
                  <a:pt x="6807320" y="3611293"/>
                </a:cubicBezTo>
                <a:cubicBezTo>
                  <a:pt x="6772723" y="3627217"/>
                  <a:pt x="6739716" y="3666634"/>
                  <a:pt x="6699949" y="3621645"/>
                </a:cubicBezTo>
                <a:cubicBezTo>
                  <a:pt x="6688815" y="3609701"/>
                  <a:pt x="6677681" y="3621645"/>
                  <a:pt x="6666148" y="3624432"/>
                </a:cubicBezTo>
                <a:cubicBezTo>
                  <a:pt x="6627177" y="3633191"/>
                  <a:pt x="6586217" y="3657079"/>
                  <a:pt x="6551222" y="3614080"/>
                </a:cubicBezTo>
                <a:cubicBezTo>
                  <a:pt x="6547286" y="3610974"/>
                  <a:pt x="6542036" y="3610058"/>
                  <a:pt x="6537303" y="3611691"/>
                </a:cubicBezTo>
                <a:cubicBezTo>
                  <a:pt x="6493282" y="3631359"/>
                  <a:pt x="6443772" y="3635022"/>
                  <a:pt x="6397325" y="3622043"/>
                </a:cubicBezTo>
                <a:cubicBezTo>
                  <a:pt x="6344157" y="3614597"/>
                  <a:pt x="6290073" y="3617982"/>
                  <a:pt x="6238257" y="3631996"/>
                </a:cubicBezTo>
                <a:cubicBezTo>
                  <a:pt x="6201671" y="3640756"/>
                  <a:pt x="6161109" y="3612090"/>
                  <a:pt x="6133670" y="3618460"/>
                </a:cubicBezTo>
                <a:cubicBezTo>
                  <a:pt x="6070044" y="3631598"/>
                  <a:pt x="6009996" y="3608506"/>
                  <a:pt x="5948358" y="3618460"/>
                </a:cubicBezTo>
                <a:cubicBezTo>
                  <a:pt x="5903420" y="3625627"/>
                  <a:pt x="5856496" y="3618858"/>
                  <a:pt x="5816730" y="3650709"/>
                </a:cubicBezTo>
                <a:cubicBezTo>
                  <a:pt x="5815615" y="3651345"/>
                  <a:pt x="5814502" y="3651943"/>
                  <a:pt x="5813309" y="3652500"/>
                </a:cubicBezTo>
                <a:cubicBezTo>
                  <a:pt x="5791477" y="3662852"/>
                  <a:pt x="5765390" y="3653457"/>
                  <a:pt x="5755090" y="3631598"/>
                </a:cubicBezTo>
                <a:cubicBezTo>
                  <a:pt x="5749523" y="3613681"/>
                  <a:pt x="5714925" y="3587404"/>
                  <a:pt x="5752307" y="3564711"/>
                </a:cubicBezTo>
                <a:cubicBezTo>
                  <a:pt x="5757874" y="3561525"/>
                  <a:pt x="5763839" y="3551572"/>
                  <a:pt x="5763839" y="3548786"/>
                </a:cubicBezTo>
                <a:cubicBezTo>
                  <a:pt x="5732025" y="3482694"/>
                  <a:pt x="5804798" y="3490657"/>
                  <a:pt x="5821500" y="3486277"/>
                </a:cubicBezTo>
                <a:cubicBezTo>
                  <a:pt x="5856099" y="3477518"/>
                  <a:pt x="5858882" y="3451639"/>
                  <a:pt x="5869221" y="3432130"/>
                </a:cubicBezTo>
                <a:cubicBezTo>
                  <a:pt x="5872164" y="3427034"/>
                  <a:pt x="5873238" y="3421062"/>
                  <a:pt x="5872243" y="3415250"/>
                </a:cubicBezTo>
                <a:cubicBezTo>
                  <a:pt x="5869937" y="3401394"/>
                  <a:pt x="5856854" y="3391997"/>
                  <a:pt x="5842975" y="3394308"/>
                </a:cubicBezTo>
                <a:cubicBezTo>
                  <a:pt x="5769248" y="3398727"/>
                  <a:pt x="5695321" y="3397134"/>
                  <a:pt x="5621871" y="3389530"/>
                </a:cubicBezTo>
                <a:cubicBezTo>
                  <a:pt x="5538122" y="3377267"/>
                  <a:pt x="5453260" y="3374719"/>
                  <a:pt x="5368954" y="3381966"/>
                </a:cubicBezTo>
                <a:cubicBezTo>
                  <a:pt x="5335948" y="3383956"/>
                  <a:pt x="5298567" y="3370419"/>
                  <a:pt x="5262380" y="3370419"/>
                </a:cubicBezTo>
                <a:cubicBezTo>
                  <a:pt x="5229512" y="3366836"/>
                  <a:pt x="5197451" y="3378414"/>
                  <a:pt x="5174549" y="3400770"/>
                </a:cubicBezTo>
                <a:lnTo>
                  <a:pt x="5157558" y="3423194"/>
                </a:lnTo>
                <a:lnTo>
                  <a:pt x="5152634" y="3408852"/>
                </a:lnTo>
                <a:cubicBezTo>
                  <a:pt x="5142756" y="3396049"/>
                  <a:pt x="5123592" y="3397692"/>
                  <a:pt x="5106892" y="3389927"/>
                </a:cubicBezTo>
                <a:cubicBezTo>
                  <a:pt x="5041196" y="3364167"/>
                  <a:pt x="4969178" y="3359032"/>
                  <a:pt x="4900501" y="3375197"/>
                </a:cubicBezTo>
                <a:cubicBezTo>
                  <a:pt x="4841647" y="3389251"/>
                  <a:pt x="4780405" y="3390207"/>
                  <a:pt x="4721153" y="3377984"/>
                </a:cubicBezTo>
                <a:cubicBezTo>
                  <a:pt x="4712842" y="3375634"/>
                  <a:pt x="4704331" y="3374042"/>
                  <a:pt x="4695702" y="3373207"/>
                </a:cubicBezTo>
                <a:cubicBezTo>
                  <a:pt x="4679398" y="3370818"/>
                  <a:pt x="4658322" y="3370818"/>
                  <a:pt x="4658322" y="3389927"/>
                </a:cubicBezTo>
                <a:lnTo>
                  <a:pt x="4657525" y="3391122"/>
                </a:lnTo>
                <a:cubicBezTo>
                  <a:pt x="4656333" y="3411029"/>
                  <a:pt x="4676215" y="3413817"/>
                  <a:pt x="4691725" y="3405853"/>
                </a:cubicBezTo>
                <a:cubicBezTo>
                  <a:pt x="4692640" y="3405416"/>
                  <a:pt x="4693554" y="3405057"/>
                  <a:pt x="4694509" y="3404699"/>
                </a:cubicBezTo>
                <a:cubicBezTo>
                  <a:pt x="4709661" y="3399404"/>
                  <a:pt x="4726202" y="3407406"/>
                  <a:pt x="4731491" y="3422575"/>
                </a:cubicBezTo>
                <a:cubicBezTo>
                  <a:pt x="4734156" y="3428946"/>
                  <a:pt x="4737775" y="3434839"/>
                  <a:pt x="4742230" y="3440094"/>
                </a:cubicBezTo>
                <a:cubicBezTo>
                  <a:pt x="4766647" y="3438501"/>
                  <a:pt x="4791141" y="3439298"/>
                  <a:pt x="4815400" y="3442483"/>
                </a:cubicBezTo>
                <a:cubicBezTo>
                  <a:pt x="4826932" y="3438939"/>
                  <a:pt x="4839260" y="3438939"/>
                  <a:pt x="4850792" y="3442483"/>
                </a:cubicBezTo>
                <a:cubicBezTo>
                  <a:pt x="4894974" y="3450802"/>
                  <a:pt x="4940507" y="3448454"/>
                  <a:pt x="4983614" y="3435713"/>
                </a:cubicBezTo>
                <a:cubicBezTo>
                  <a:pt x="5017416" y="3427353"/>
                  <a:pt x="5060364" y="3397891"/>
                  <a:pt x="5089790" y="3432529"/>
                </a:cubicBezTo>
                <a:cubicBezTo>
                  <a:pt x="5111862" y="3458507"/>
                  <a:pt x="5127892" y="3459178"/>
                  <a:pt x="5143419" y="3445462"/>
                </a:cubicBezTo>
                <a:lnTo>
                  <a:pt x="5158099" y="3428384"/>
                </a:lnTo>
                <a:lnTo>
                  <a:pt x="5163359" y="3431493"/>
                </a:lnTo>
                <a:cubicBezTo>
                  <a:pt x="5186145" y="3441924"/>
                  <a:pt x="5213029" y="3431852"/>
                  <a:pt x="5223408" y="3409039"/>
                </a:cubicBezTo>
                <a:cubicBezTo>
                  <a:pt x="5230168" y="3399881"/>
                  <a:pt x="5267946" y="3350114"/>
                  <a:pt x="5263176" y="3419788"/>
                </a:cubicBezTo>
                <a:cubicBezTo>
                  <a:pt x="5261982" y="3433325"/>
                  <a:pt x="5279877" y="3446065"/>
                  <a:pt x="5285842" y="3443677"/>
                </a:cubicBezTo>
                <a:cubicBezTo>
                  <a:pt x="5320439" y="3429741"/>
                  <a:pt x="5356627" y="3473537"/>
                  <a:pt x="5390825" y="3437705"/>
                </a:cubicBezTo>
                <a:cubicBezTo>
                  <a:pt x="5404347" y="3423769"/>
                  <a:pt x="5421446" y="3434519"/>
                  <a:pt x="5434570" y="3450445"/>
                </a:cubicBezTo>
                <a:cubicBezTo>
                  <a:pt x="5459384" y="3475648"/>
                  <a:pt x="5494617" y="3487591"/>
                  <a:pt x="5529612" y="3482694"/>
                </a:cubicBezTo>
                <a:cubicBezTo>
                  <a:pt x="5601987" y="3484684"/>
                  <a:pt x="5655672" y="3449648"/>
                  <a:pt x="5716118" y="3425760"/>
                </a:cubicBezTo>
                <a:cubicBezTo>
                  <a:pt x="5727651" y="3421381"/>
                  <a:pt x="5743956" y="3410233"/>
                  <a:pt x="5753500" y="3425760"/>
                </a:cubicBezTo>
                <a:cubicBezTo>
                  <a:pt x="5763044" y="3441288"/>
                  <a:pt x="5743558" y="3444472"/>
                  <a:pt x="5736003" y="3452435"/>
                </a:cubicBezTo>
                <a:cubicBezTo>
                  <a:pt x="5696872" y="3486835"/>
                  <a:pt x="5662394" y="3526170"/>
                  <a:pt x="5633404" y="3569488"/>
                </a:cubicBezTo>
                <a:cubicBezTo>
                  <a:pt x="5624258" y="3587047"/>
                  <a:pt x="5606243" y="3598195"/>
                  <a:pt x="5586478" y="3598553"/>
                </a:cubicBezTo>
                <a:cubicBezTo>
                  <a:pt x="5528420" y="3592979"/>
                  <a:pt x="5471553" y="3621246"/>
                  <a:pt x="5412300" y="3600941"/>
                </a:cubicBezTo>
                <a:cubicBezTo>
                  <a:pt x="5388718" y="3595766"/>
                  <a:pt x="5364301" y="3595766"/>
                  <a:pt x="5340720" y="3600941"/>
                </a:cubicBezTo>
                <a:cubicBezTo>
                  <a:pt x="5302543" y="3607311"/>
                  <a:pt x="5261187" y="3628413"/>
                  <a:pt x="5245280" y="3567496"/>
                </a:cubicBezTo>
                <a:cubicBezTo>
                  <a:pt x="5244206" y="3563954"/>
                  <a:pt x="5241779" y="3560928"/>
                  <a:pt x="5238520" y="3559137"/>
                </a:cubicBezTo>
                <a:cubicBezTo>
                  <a:pt x="5238121" y="3564313"/>
                  <a:pt x="5234544" y="3569887"/>
                  <a:pt x="5224998" y="3569887"/>
                </a:cubicBezTo>
                <a:lnTo>
                  <a:pt x="5219829" y="3569887"/>
                </a:lnTo>
                <a:cubicBezTo>
                  <a:pt x="5145822" y="3555593"/>
                  <a:pt x="5069868" y="3554638"/>
                  <a:pt x="4995544" y="3567100"/>
                </a:cubicBezTo>
                <a:cubicBezTo>
                  <a:pt x="4985204" y="3605719"/>
                  <a:pt x="4959356" y="3608506"/>
                  <a:pt x="4926747" y="3603728"/>
                </a:cubicBezTo>
                <a:cubicBezTo>
                  <a:pt x="4883163" y="3595128"/>
                  <a:pt x="4838067" y="3597995"/>
                  <a:pt x="4795914" y="3612090"/>
                </a:cubicBezTo>
                <a:cubicBezTo>
                  <a:pt x="4782394" y="3617265"/>
                  <a:pt x="4766486" y="3630005"/>
                  <a:pt x="4758931" y="3603728"/>
                </a:cubicBezTo>
                <a:cubicBezTo>
                  <a:pt x="4757739" y="3599348"/>
                  <a:pt x="4745013" y="3593775"/>
                  <a:pt x="4741832" y="3595766"/>
                </a:cubicBezTo>
                <a:cubicBezTo>
                  <a:pt x="4675819" y="3638764"/>
                  <a:pt x="4604637" y="3551174"/>
                  <a:pt x="4539419" y="3603728"/>
                </a:cubicBezTo>
                <a:cubicBezTo>
                  <a:pt x="4482950" y="3581831"/>
                  <a:pt x="4426480" y="3624034"/>
                  <a:pt x="4376374" y="3611293"/>
                </a:cubicBezTo>
                <a:cubicBezTo>
                  <a:pt x="4314736" y="3595368"/>
                  <a:pt x="4256277" y="3620450"/>
                  <a:pt x="4195434" y="3607311"/>
                </a:cubicBezTo>
                <a:cubicBezTo>
                  <a:pt x="4150340" y="3601657"/>
                  <a:pt x="4104568" y="3606715"/>
                  <a:pt x="4061818" y="3622043"/>
                </a:cubicBezTo>
                <a:cubicBezTo>
                  <a:pt x="4041140" y="3627616"/>
                  <a:pt x="4012906" y="3644339"/>
                  <a:pt x="3995805" y="3615673"/>
                </a:cubicBezTo>
                <a:cubicBezTo>
                  <a:pt x="3986898" y="3599587"/>
                  <a:pt x="3986898" y="3579999"/>
                  <a:pt x="3995805" y="3563914"/>
                </a:cubicBezTo>
                <a:cubicBezTo>
                  <a:pt x="3913767" y="3557823"/>
                  <a:pt x="3831410" y="3556867"/>
                  <a:pt x="3749251" y="3561128"/>
                </a:cubicBezTo>
                <a:cubicBezTo>
                  <a:pt x="3682760" y="3569050"/>
                  <a:pt x="3615396" y="3564870"/>
                  <a:pt x="3550417" y="3548786"/>
                </a:cubicBezTo>
                <a:cubicBezTo>
                  <a:pt x="3517212" y="3543928"/>
                  <a:pt x="3483569" y="3543251"/>
                  <a:pt x="3450204" y="3546794"/>
                </a:cubicBezTo>
                <a:cubicBezTo>
                  <a:pt x="3432866" y="3550417"/>
                  <a:pt x="3414812" y="3547271"/>
                  <a:pt x="3399701" y="3538035"/>
                </a:cubicBezTo>
                <a:cubicBezTo>
                  <a:pt x="3383395" y="3535687"/>
                  <a:pt x="3368126" y="3528758"/>
                  <a:pt x="3355560" y="3518128"/>
                </a:cubicBezTo>
                <a:cubicBezTo>
                  <a:pt x="3318258" y="3496350"/>
                  <a:pt x="3273560" y="3491134"/>
                  <a:pt x="3232283" y="3503796"/>
                </a:cubicBezTo>
                <a:cubicBezTo>
                  <a:pt x="3194862" y="3507298"/>
                  <a:pt x="3159708" y="3523264"/>
                  <a:pt x="3132468" y="3549183"/>
                </a:cubicBezTo>
                <a:cubicBezTo>
                  <a:pt x="3113698" y="3563954"/>
                  <a:pt x="3086816" y="3562242"/>
                  <a:pt x="3070034" y="3545201"/>
                </a:cubicBezTo>
                <a:cubicBezTo>
                  <a:pt x="3045776" y="3514545"/>
                  <a:pt x="3023109" y="3523703"/>
                  <a:pt x="2997260" y="3536442"/>
                </a:cubicBezTo>
                <a:cubicBezTo>
                  <a:pt x="2951926" y="3557544"/>
                  <a:pt x="2905798" y="3536442"/>
                  <a:pt x="2860065" y="3536442"/>
                </a:cubicBezTo>
                <a:cubicBezTo>
                  <a:pt x="2852111" y="3536442"/>
                  <a:pt x="2838591" y="3530073"/>
                  <a:pt x="2836205" y="3533258"/>
                </a:cubicBezTo>
                <a:cubicBezTo>
                  <a:pt x="2800017" y="3580636"/>
                  <a:pt x="2762636" y="3557942"/>
                  <a:pt x="2722870" y="3538433"/>
                </a:cubicBezTo>
                <a:cubicBezTo>
                  <a:pt x="2656857" y="3505387"/>
                  <a:pt x="2583685" y="3530869"/>
                  <a:pt x="2514889" y="3517332"/>
                </a:cubicBezTo>
                <a:cubicBezTo>
                  <a:pt x="2503356" y="3515182"/>
                  <a:pt x="2492102" y="3511599"/>
                  <a:pt x="2481485" y="3506581"/>
                </a:cubicBezTo>
                <a:cubicBezTo>
                  <a:pt x="2440723" y="3478076"/>
                  <a:pt x="2387079" y="3476085"/>
                  <a:pt x="2344289" y="3501407"/>
                </a:cubicBezTo>
                <a:cubicBezTo>
                  <a:pt x="2333552" y="3508573"/>
                  <a:pt x="2321225" y="3515341"/>
                  <a:pt x="2310488" y="3504193"/>
                </a:cubicBezTo>
                <a:cubicBezTo>
                  <a:pt x="2299750" y="3493045"/>
                  <a:pt x="2322815" y="3494638"/>
                  <a:pt x="2322815" y="3483490"/>
                </a:cubicBezTo>
                <a:cubicBezTo>
                  <a:pt x="2324803" y="3437306"/>
                  <a:pt x="2289809" y="3446861"/>
                  <a:pt x="2268733" y="3452834"/>
                </a:cubicBezTo>
                <a:cubicBezTo>
                  <a:pt x="2239702" y="3461195"/>
                  <a:pt x="2215047" y="3473537"/>
                  <a:pt x="2199935" y="3433723"/>
                </a:cubicBezTo>
                <a:cubicBezTo>
                  <a:pt x="2197151" y="3426557"/>
                  <a:pt x="2177666" y="3420982"/>
                  <a:pt x="2167327" y="3422973"/>
                </a:cubicBezTo>
                <a:cubicBezTo>
                  <a:pt x="2120799" y="3436311"/>
                  <a:pt x="2071489" y="3436311"/>
                  <a:pt x="2024962" y="3422973"/>
                </a:cubicBezTo>
                <a:cubicBezTo>
                  <a:pt x="2001499" y="3414215"/>
                  <a:pt x="1997125" y="3457213"/>
                  <a:pt x="1974457" y="3467167"/>
                </a:cubicBezTo>
                <a:cubicBezTo>
                  <a:pt x="1960539" y="3446861"/>
                  <a:pt x="1980025" y="3432130"/>
                  <a:pt x="1980025" y="3417399"/>
                </a:cubicBezTo>
                <a:cubicBezTo>
                  <a:pt x="1980025" y="3402668"/>
                  <a:pt x="1992352" y="3387937"/>
                  <a:pt x="1980025" y="3377586"/>
                </a:cubicBezTo>
                <a:cubicBezTo>
                  <a:pt x="1967697" y="3367233"/>
                  <a:pt x="1953380" y="3377586"/>
                  <a:pt x="1940258" y="3377586"/>
                </a:cubicBezTo>
                <a:cubicBezTo>
                  <a:pt x="1869473" y="3377984"/>
                  <a:pt x="1801870" y="3409039"/>
                  <a:pt x="1730687" y="3398288"/>
                </a:cubicBezTo>
                <a:cubicBezTo>
                  <a:pt x="1717962" y="3396696"/>
                  <a:pt x="1709610" y="3397492"/>
                  <a:pt x="1709610" y="3411826"/>
                </a:cubicBezTo>
                <a:cubicBezTo>
                  <a:pt x="1707224" y="3460399"/>
                  <a:pt x="1685750" y="3436112"/>
                  <a:pt x="1669843" y="3420585"/>
                </a:cubicBezTo>
                <a:cubicBezTo>
                  <a:pt x="1656005" y="3386703"/>
                  <a:pt x="1660538" y="3348044"/>
                  <a:pt x="1681774" y="3318263"/>
                </a:cubicBezTo>
                <a:cubicBezTo>
                  <a:pt x="1715973" y="3290792"/>
                  <a:pt x="1740231" y="3249783"/>
                  <a:pt x="1788746" y="3240625"/>
                </a:cubicBezTo>
                <a:cubicBezTo>
                  <a:pt x="1805052" y="3237838"/>
                  <a:pt x="1804653" y="3223506"/>
                  <a:pt x="1801074" y="3204794"/>
                </a:cubicBezTo>
                <a:cubicBezTo>
                  <a:pt x="1797496" y="3186081"/>
                  <a:pt x="1779600" y="3186877"/>
                  <a:pt x="1767272" y="3190461"/>
                </a:cubicBezTo>
                <a:cubicBezTo>
                  <a:pt x="1734266" y="3200016"/>
                  <a:pt x="1701657" y="3211959"/>
                  <a:pt x="1669446" y="3223905"/>
                </a:cubicBezTo>
                <a:cubicBezTo>
                  <a:pt x="1660697" y="3227089"/>
                  <a:pt x="1649562" y="3229478"/>
                  <a:pt x="1649562" y="3243811"/>
                </a:cubicBezTo>
                <a:cubicBezTo>
                  <a:pt x="1652744" y="3301541"/>
                  <a:pt x="1610193" y="3315875"/>
                  <a:pt x="1567642" y="3327022"/>
                </a:cubicBezTo>
                <a:cubicBezTo>
                  <a:pt x="1547361" y="3332595"/>
                  <a:pt x="1556111" y="3348521"/>
                  <a:pt x="1550145" y="3358872"/>
                </a:cubicBezTo>
                <a:cubicBezTo>
                  <a:pt x="1533444" y="3387937"/>
                  <a:pt x="1522706" y="3400678"/>
                  <a:pt x="1482939" y="3379974"/>
                </a:cubicBezTo>
                <a:cubicBezTo>
                  <a:pt x="1451726" y="3358555"/>
                  <a:pt x="1422331" y="3334587"/>
                  <a:pt x="1395054" y="3308310"/>
                </a:cubicBezTo>
                <a:cubicBezTo>
                  <a:pt x="1385523" y="3301063"/>
                  <a:pt x="1378444" y="3291069"/>
                  <a:pt x="1374773" y="3279644"/>
                </a:cubicBezTo>
                <a:cubicBezTo>
                  <a:pt x="1342165" y="3172545"/>
                  <a:pt x="1319100" y="3159405"/>
                  <a:pt x="1215706" y="3192850"/>
                </a:cubicBezTo>
                <a:cubicBezTo>
                  <a:pt x="1208945" y="3213951"/>
                  <a:pt x="1256667" y="3206386"/>
                  <a:pt x="1238372" y="3227488"/>
                </a:cubicBezTo>
                <a:cubicBezTo>
                  <a:pt x="1197414" y="3275662"/>
                  <a:pt x="1227239" y="3374798"/>
                  <a:pt x="1129015" y="3378381"/>
                </a:cubicBezTo>
                <a:cubicBezTo>
                  <a:pt x="1132992" y="3355688"/>
                  <a:pt x="1132992" y="3355688"/>
                  <a:pt x="1168782" y="3338567"/>
                </a:cubicBezTo>
                <a:cubicBezTo>
                  <a:pt x="1122254" y="3267698"/>
                  <a:pt x="1118675" y="3266504"/>
                  <a:pt x="1053458" y="3318263"/>
                </a:cubicBezTo>
                <a:cubicBezTo>
                  <a:pt x="1027608" y="3338567"/>
                  <a:pt x="1004942" y="3362854"/>
                  <a:pt x="980286" y="3383956"/>
                </a:cubicBezTo>
                <a:cubicBezTo>
                  <a:pt x="973280" y="3392237"/>
                  <a:pt x="962010" y="3395541"/>
                  <a:pt x="951654" y="3392316"/>
                </a:cubicBezTo>
                <a:cubicBezTo>
                  <a:pt x="938133" y="3386344"/>
                  <a:pt x="946087" y="3374401"/>
                  <a:pt x="946087" y="3364447"/>
                </a:cubicBezTo>
                <a:cubicBezTo>
                  <a:pt x="948473" y="3347327"/>
                  <a:pt x="951654" y="3330605"/>
                  <a:pt x="954040" y="3313087"/>
                </a:cubicBezTo>
                <a:cubicBezTo>
                  <a:pt x="956427" y="3295568"/>
                  <a:pt x="974719" y="3268495"/>
                  <a:pt x="929386" y="3286014"/>
                </a:cubicBezTo>
                <a:cubicBezTo>
                  <a:pt x="915466" y="3291190"/>
                  <a:pt x="880074" y="3268097"/>
                  <a:pt x="869338" y="3249385"/>
                </a:cubicBezTo>
                <a:cubicBezTo>
                  <a:pt x="867074" y="3242815"/>
                  <a:pt x="863631" y="3236725"/>
                  <a:pt x="859177" y="3231389"/>
                </a:cubicBezTo>
                <a:cubicBezTo>
                  <a:pt x="839010" y="3207302"/>
                  <a:pt x="803145" y="3204117"/>
                  <a:pt x="779066" y="3224302"/>
                </a:cubicBezTo>
                <a:cubicBezTo>
                  <a:pt x="769125" y="3230673"/>
                  <a:pt x="755206" y="3243811"/>
                  <a:pt x="747253" y="3230673"/>
                </a:cubicBezTo>
                <a:cubicBezTo>
                  <a:pt x="738488" y="3214787"/>
                  <a:pt x="735398" y="3196393"/>
                  <a:pt x="738504" y="3178516"/>
                </a:cubicBezTo>
                <a:cubicBezTo>
                  <a:pt x="741288" y="3166970"/>
                  <a:pt x="759184" y="3174934"/>
                  <a:pt x="770715" y="3178516"/>
                </a:cubicBezTo>
                <a:cubicBezTo>
                  <a:pt x="838717" y="3199219"/>
                  <a:pt x="896379" y="3154230"/>
                  <a:pt x="960404" y="3148257"/>
                </a:cubicBezTo>
                <a:cubicBezTo>
                  <a:pt x="979094" y="3146665"/>
                  <a:pt x="969151" y="3129147"/>
                  <a:pt x="972333" y="3118795"/>
                </a:cubicBezTo>
                <a:cubicBezTo>
                  <a:pt x="977503" y="3100880"/>
                  <a:pt x="970344" y="3094111"/>
                  <a:pt x="952848" y="3090528"/>
                </a:cubicBezTo>
                <a:cubicBezTo>
                  <a:pt x="914405" y="3087980"/>
                  <a:pt x="875799" y="3090249"/>
                  <a:pt x="837922" y="3097296"/>
                </a:cubicBezTo>
                <a:cubicBezTo>
                  <a:pt x="762364" y="3102074"/>
                  <a:pt x="695954" y="3140694"/>
                  <a:pt x="621192" y="3148257"/>
                </a:cubicBezTo>
                <a:cubicBezTo>
                  <a:pt x="578833" y="3155345"/>
                  <a:pt x="537543" y="3167807"/>
                  <a:pt x="498312" y="3185285"/>
                </a:cubicBezTo>
                <a:cubicBezTo>
                  <a:pt x="478755" y="3193088"/>
                  <a:pt x="457094" y="3193765"/>
                  <a:pt x="437071" y="3187275"/>
                </a:cubicBezTo>
                <a:cubicBezTo>
                  <a:pt x="438265" y="3161795"/>
                  <a:pt x="467692" y="3175728"/>
                  <a:pt x="474452" y="3155026"/>
                </a:cubicBezTo>
                <a:cubicBezTo>
                  <a:pt x="414969" y="3150050"/>
                  <a:pt x="355136" y="3151244"/>
                  <a:pt x="295899" y="3158609"/>
                </a:cubicBezTo>
                <a:cubicBezTo>
                  <a:pt x="271244" y="3161397"/>
                  <a:pt x="271244" y="3188071"/>
                  <a:pt x="251360" y="3198423"/>
                </a:cubicBezTo>
                <a:cubicBezTo>
                  <a:pt x="211697" y="3220839"/>
                  <a:pt x="166872" y="3232504"/>
                  <a:pt x="121324" y="3232266"/>
                </a:cubicBezTo>
                <a:cubicBezTo>
                  <a:pt x="159102" y="3184886"/>
                  <a:pt x="124505" y="3176526"/>
                  <a:pt x="89112" y="3172146"/>
                </a:cubicBezTo>
                <a:cubicBezTo>
                  <a:pt x="60479" y="3165934"/>
                  <a:pt x="31315" y="3162472"/>
                  <a:pt x="2023" y="3161795"/>
                </a:cubicBezTo>
                <a:lnTo>
                  <a:pt x="0" y="3161795"/>
                </a:lnTo>
                <a:lnTo>
                  <a:pt x="0" y="3034496"/>
                </a:lnTo>
                <a:lnTo>
                  <a:pt x="66445" y="3003335"/>
                </a:lnTo>
                <a:cubicBezTo>
                  <a:pt x="105814" y="2992587"/>
                  <a:pt x="132856" y="2962328"/>
                  <a:pt x="172622" y="2955957"/>
                </a:cubicBezTo>
                <a:cubicBezTo>
                  <a:pt x="271244" y="2939633"/>
                  <a:pt x="369467" y="2920522"/>
                  <a:pt x="467294" y="2899820"/>
                </a:cubicBezTo>
                <a:cubicBezTo>
                  <a:pt x="518594" y="2889070"/>
                  <a:pt x="525354" y="2872747"/>
                  <a:pt x="503880" y="2832933"/>
                </a:cubicBezTo>
                <a:cubicBezTo>
                  <a:pt x="495926" y="2818201"/>
                  <a:pt x="487973" y="2809443"/>
                  <a:pt x="472066" y="2820590"/>
                </a:cubicBezTo>
                <a:cubicBezTo>
                  <a:pt x="439060" y="2843682"/>
                  <a:pt x="408837" y="2815016"/>
                  <a:pt x="377023" y="2815016"/>
                </a:cubicBezTo>
                <a:cubicBezTo>
                  <a:pt x="333281" y="2813026"/>
                  <a:pt x="330099" y="2779184"/>
                  <a:pt x="327713" y="2743750"/>
                </a:cubicBezTo>
                <a:cubicBezTo>
                  <a:pt x="327713" y="2719862"/>
                  <a:pt x="305842" y="2707120"/>
                  <a:pt x="287946" y="2728221"/>
                </a:cubicBezTo>
                <a:cubicBezTo>
                  <a:pt x="245793" y="2779582"/>
                  <a:pt x="208015" y="2741758"/>
                  <a:pt x="181769" y="2717870"/>
                </a:cubicBezTo>
                <a:cubicBezTo>
                  <a:pt x="143278" y="2691236"/>
                  <a:pt x="109310" y="2658548"/>
                  <a:pt x="81158" y="2621123"/>
                </a:cubicBezTo>
                <a:cubicBezTo>
                  <a:pt x="73054" y="2609697"/>
                  <a:pt x="60464" y="2602331"/>
                  <a:pt x="46561" y="2600817"/>
                </a:cubicBezTo>
                <a:cubicBezTo>
                  <a:pt x="35824" y="2600599"/>
                  <a:pt x="25375" y="2598140"/>
                  <a:pt x="15827" y="2593731"/>
                </a:cubicBezTo>
                <a:lnTo>
                  <a:pt x="0" y="2581993"/>
                </a:lnTo>
                <a:lnTo>
                  <a:pt x="0" y="2374605"/>
                </a:lnTo>
                <a:lnTo>
                  <a:pt x="75618" y="2310734"/>
                </a:lnTo>
                <a:cubicBezTo>
                  <a:pt x="106500" y="2290101"/>
                  <a:pt x="139693" y="2272931"/>
                  <a:pt x="174611" y="2259613"/>
                </a:cubicBezTo>
                <a:cubicBezTo>
                  <a:pt x="202448" y="2246873"/>
                  <a:pt x="231476" y="2236521"/>
                  <a:pt x="260109" y="2224975"/>
                </a:cubicBezTo>
                <a:lnTo>
                  <a:pt x="0" y="2224975"/>
                </a:lnTo>
                <a:close/>
              </a:path>
            </a:pathLst>
          </a:custGeom>
          <a:blipFill rotWithShape="0">
            <a:blip r:embed="rId1"/>
            <a:stretch>
              <a:fillRect l="0" t="-1262074" r="0" b="-580296"/>
            </a:stretch>
          </a:blipFill>
          <a:ln w="3960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24" name="Group 2"/>
          <p:cNvGrpSpPr/>
          <p:nvPr/>
        </p:nvGrpSpPr>
        <p:grpSpPr>
          <a:xfrm>
            <a:off x="2937240" y="2888640"/>
            <a:ext cx="6317280" cy="2833560"/>
            <a:chOff x="2937240" y="2888640"/>
            <a:chExt cx="6317280" cy="2833560"/>
          </a:xfrm>
        </p:grpSpPr>
        <p:sp>
          <p:nvSpPr>
            <p:cNvPr id="125" name="CustomShape 3"/>
            <p:cNvSpPr/>
            <p:nvPr/>
          </p:nvSpPr>
          <p:spPr>
            <a:xfrm>
              <a:off x="2937240" y="2888640"/>
              <a:ext cx="2418840" cy="2833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zh-CN" sz="18000" spc="-1" strike="noStrike">
                  <a:solidFill>
                    <a:srgbClr val="8ac521"/>
                  </a:solidFill>
                  <a:latin typeface="汉仪尚巍手书简"/>
                  <a:ea typeface="汉仪尚巍手书简"/>
                </a:rPr>
                <a:t>乡</a:t>
              </a:r>
              <a:endParaRPr b="0" lang="en-US" sz="18000" spc="-1" strike="noStrike">
                <a:latin typeface="Arial"/>
              </a:endParaRPr>
            </a:p>
          </p:txBody>
        </p:sp>
        <p:sp>
          <p:nvSpPr>
            <p:cNvPr id="126" name="CustomShape 4"/>
            <p:cNvSpPr/>
            <p:nvPr/>
          </p:nvSpPr>
          <p:spPr>
            <a:xfrm>
              <a:off x="6467400" y="3245760"/>
              <a:ext cx="1292400" cy="1995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zh-CN" sz="12500" spc="-301" strike="noStrike">
                  <a:solidFill>
                    <a:srgbClr val="8ac521"/>
                  </a:solidFill>
                  <a:latin typeface="汉仪尚巍手书简"/>
                  <a:ea typeface="汉仪尚巍手书简"/>
                </a:rPr>
                <a:t>振</a:t>
              </a:r>
              <a:endParaRPr b="0" lang="en-US" sz="12500" spc="-1" strike="noStrike">
                <a:latin typeface="Arial"/>
              </a:endParaRPr>
            </a:p>
          </p:txBody>
        </p:sp>
        <p:sp>
          <p:nvSpPr>
            <p:cNvPr id="127" name="CustomShape 5"/>
            <p:cNvSpPr/>
            <p:nvPr/>
          </p:nvSpPr>
          <p:spPr>
            <a:xfrm>
              <a:off x="4909680" y="3211920"/>
              <a:ext cx="1500120" cy="1995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zh-CN" sz="12500" spc="-1" strike="noStrike">
                  <a:solidFill>
                    <a:srgbClr val="8ac521"/>
                  </a:solidFill>
                  <a:latin typeface="汉仪尚巍手书简"/>
                  <a:ea typeface="汉仪尚巍手书简"/>
                </a:rPr>
                <a:t>村</a:t>
              </a:r>
              <a:endParaRPr b="0" lang="en-US" sz="12500" spc="-1" strike="noStrike">
                <a:latin typeface="Arial"/>
              </a:endParaRPr>
            </a:p>
          </p:txBody>
        </p:sp>
        <p:sp>
          <p:nvSpPr>
            <p:cNvPr id="128" name="CustomShape 6"/>
            <p:cNvSpPr/>
            <p:nvPr/>
          </p:nvSpPr>
          <p:spPr>
            <a:xfrm>
              <a:off x="7773480" y="3173400"/>
              <a:ext cx="1481040" cy="1995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zh-CN" sz="12500" spc="-301" strike="noStrike">
                  <a:solidFill>
                    <a:srgbClr val="8ac521"/>
                  </a:solidFill>
                  <a:latin typeface="汉仪尚巍手书简"/>
                  <a:ea typeface="汉仪尚巍手书简"/>
                </a:rPr>
                <a:t>兴</a:t>
              </a:r>
              <a:endParaRPr b="0" lang="en-US" sz="12500" spc="-1" strike="noStrike">
                <a:latin typeface="Arial"/>
              </a:endParaRPr>
            </a:p>
          </p:txBody>
        </p:sp>
      </p:grpSp>
      <p:sp>
        <p:nvSpPr>
          <p:cNvPr id="129" name="CustomShape 7"/>
          <p:cNvSpPr/>
          <p:nvPr/>
        </p:nvSpPr>
        <p:spPr>
          <a:xfrm>
            <a:off x="5212440" y="6023160"/>
            <a:ext cx="1766520" cy="29844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zh-CN" sz="1400" spc="-1" strike="noStrike">
                <a:solidFill>
                  <a:srgbClr val="ffffff"/>
                </a:solidFill>
                <a:latin typeface="汉仪旗黑-45S"/>
                <a:ea typeface="汉仪旗黑-45S"/>
              </a:rPr>
              <a:t>演说：稻小壳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130" name="Group 8"/>
          <p:cNvGrpSpPr/>
          <p:nvPr/>
        </p:nvGrpSpPr>
        <p:grpSpPr>
          <a:xfrm>
            <a:off x="5162760" y="2822040"/>
            <a:ext cx="2689920" cy="359640"/>
            <a:chOff x="5162760" y="2822040"/>
            <a:chExt cx="2689920" cy="359640"/>
          </a:xfrm>
        </p:grpSpPr>
        <p:sp>
          <p:nvSpPr>
            <p:cNvPr id="131" name="CustomShape 9"/>
            <p:cNvSpPr/>
            <p:nvPr/>
          </p:nvSpPr>
          <p:spPr>
            <a:xfrm>
              <a:off x="5162760" y="2822040"/>
              <a:ext cx="359640" cy="3596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zh-CN" sz="1800" spc="-1" strike="noStrike">
                  <a:solidFill>
                    <a:srgbClr val="ffffff"/>
                  </a:solidFill>
                  <a:latin typeface="汉仪旗黑-45S"/>
                  <a:ea typeface="汉仪旗黑-45S"/>
                </a:rPr>
                <a:t>建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32" name="CustomShape 10"/>
            <p:cNvSpPr/>
            <p:nvPr/>
          </p:nvSpPr>
          <p:spPr>
            <a:xfrm>
              <a:off x="5628600" y="2822040"/>
              <a:ext cx="359640" cy="3596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zh-CN" sz="1800" spc="-1" strike="noStrike">
                  <a:solidFill>
                    <a:srgbClr val="ffffff"/>
                  </a:solidFill>
                  <a:latin typeface="汉仪旗黑-45S"/>
                  <a:ea typeface="汉仪旗黑-45S"/>
                </a:rPr>
                <a:t>设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33" name="CustomShape 11"/>
            <p:cNvSpPr/>
            <p:nvPr/>
          </p:nvSpPr>
          <p:spPr>
            <a:xfrm>
              <a:off x="6094800" y="2822040"/>
              <a:ext cx="359640" cy="3596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zh-CN" sz="1800" spc="-1" strike="noStrike">
                  <a:solidFill>
                    <a:srgbClr val="ffffff"/>
                  </a:solidFill>
                  <a:latin typeface="汉仪旗黑-45S"/>
                  <a:ea typeface="汉仪旗黑-45S"/>
                </a:rPr>
                <a:t>美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34" name="CustomShape 12"/>
            <p:cNvSpPr/>
            <p:nvPr/>
          </p:nvSpPr>
          <p:spPr>
            <a:xfrm>
              <a:off x="6561000" y="2822040"/>
              <a:ext cx="359640" cy="3596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zh-CN" sz="1800" spc="-1" strike="noStrike">
                  <a:solidFill>
                    <a:srgbClr val="ffffff"/>
                  </a:solidFill>
                  <a:latin typeface="汉仪旗黑-45S"/>
                  <a:ea typeface="汉仪旗黑-45S"/>
                </a:rPr>
                <a:t>丽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35" name="CustomShape 13"/>
            <p:cNvSpPr/>
            <p:nvPr/>
          </p:nvSpPr>
          <p:spPr>
            <a:xfrm>
              <a:off x="7026840" y="2822040"/>
              <a:ext cx="359640" cy="3596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zh-CN" sz="1800" spc="-1" strike="noStrike">
                  <a:solidFill>
                    <a:srgbClr val="ffffff"/>
                  </a:solidFill>
                  <a:latin typeface="汉仪旗黑-45S"/>
                  <a:ea typeface="汉仪旗黑-45S"/>
                </a:rPr>
                <a:t>乡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36" name="CustomShape 14"/>
            <p:cNvSpPr/>
            <p:nvPr/>
          </p:nvSpPr>
          <p:spPr>
            <a:xfrm>
              <a:off x="7493040" y="2822040"/>
              <a:ext cx="359640" cy="3596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zh-CN" sz="1800" spc="-1" strike="noStrike">
                  <a:solidFill>
                    <a:srgbClr val="ffffff"/>
                  </a:solidFill>
                  <a:latin typeface="汉仪旗黑-45S"/>
                  <a:ea typeface="汉仪旗黑-45S"/>
                </a:rPr>
                <a:t>村</a:t>
              </a:r>
              <a:endParaRPr b="0" lang="en-US" sz="1800" spc="-1" strike="noStrike">
                <a:latin typeface="Arial"/>
              </a:endParaRPr>
            </a:p>
          </p:txBody>
        </p:sp>
      </p:grpSp>
      <p:pic>
        <p:nvPicPr>
          <p:cNvPr id="137" name="图片 103" descr=""/>
          <p:cNvPicPr/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bright="-40000" contrast="-40000" sat="0"/>
                    </a14:imgEffect>
                  </a14:imgLayer>
                </a14:imgProps>
              </a:ext>
            </a:extLst>
          </a:blip>
          <a:srcRect l="0" t="11891" r="13279" b="18595"/>
          <a:stretch/>
        </p:blipFill>
        <p:spPr>
          <a:xfrm>
            <a:off x="10218960" y="237600"/>
            <a:ext cx="1701360" cy="263880"/>
          </a:xfrm>
          <a:prstGeom prst="rect">
            <a:avLst/>
          </a:prstGeom>
          <a:ln>
            <a:noFill/>
          </a:ln>
        </p:spPr>
      </p:pic>
      <p:sp>
        <p:nvSpPr>
          <p:cNvPr id="138" name="CustomShape 15"/>
          <p:cNvSpPr/>
          <p:nvPr/>
        </p:nvSpPr>
        <p:spPr>
          <a:xfrm>
            <a:off x="145440" y="5132520"/>
            <a:ext cx="112348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US" sz="2800" spc="-1" strike="noStrike">
                <a:solidFill>
                  <a:srgbClr val="595959"/>
                </a:solidFill>
                <a:latin typeface="汉仪旗黑-45S"/>
                <a:ea typeface="汉仪旗黑-45S"/>
              </a:rPr>
              <a:t>—</a:t>
            </a:r>
            <a:r>
              <a:rPr b="0" lang="zh-CN" sz="2800" spc="-1" strike="noStrike">
                <a:solidFill>
                  <a:srgbClr val="595959"/>
                </a:solidFill>
                <a:latin typeface="汉仪旗黑-45S"/>
                <a:ea typeface="汉仪旗黑-45S"/>
              </a:rPr>
              <a:t>从两会后总书记首次地方考察与‘赏花热’看乡村旅游带动乡村振兴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39" name="CustomShape 16"/>
          <p:cNvSpPr/>
          <p:nvPr/>
        </p:nvSpPr>
        <p:spPr>
          <a:xfrm>
            <a:off x="369720" y="6146640"/>
            <a:ext cx="189720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50" spc="199" strike="noStrike">
                <a:solidFill>
                  <a:srgbClr val="808080"/>
                </a:solidFill>
                <a:latin typeface="汉仪旗黑-45S"/>
                <a:ea typeface="汉仪旗黑-45S"/>
              </a:rPr>
              <a:t>www.docer.com</a:t>
            </a:r>
            <a:endParaRPr b="0" lang="en-US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图片 6" descr="C:/Users/XWBj8/AppData/Roaming/Kingsoft/office6/wppai/generateppt/BD333C86C10644D48C0841C10722F97A.jpgBD333C86C10644D48C0841C10722F97A"/>
          <p:cNvPicPr/>
          <p:nvPr/>
        </p:nvPicPr>
        <p:blipFill>
          <a:blip r:embed="rId1"/>
          <a:srcRect l="116" t="0" r="116" b="0"/>
          <a:stretch/>
        </p:blipFill>
        <p:spPr>
          <a:xfrm>
            <a:off x="6718320" y="0"/>
            <a:ext cx="5473440" cy="6857640"/>
          </a:xfrm>
          <a:prstGeom prst="rect">
            <a:avLst/>
          </a:prstGeom>
          <a:ln w="9360">
            <a:solidFill>
              <a:schemeClr val="dk1">
                <a:lumMod val="40000"/>
                <a:lumOff val="60000"/>
                <a:alpha val="50000"/>
              </a:schemeClr>
            </a:solidFill>
            <a:round/>
          </a:ln>
        </p:spPr>
      </p:pic>
      <p:sp>
        <p:nvSpPr>
          <p:cNvPr id="256" name="CustomShape 1"/>
          <p:cNvSpPr/>
          <p:nvPr/>
        </p:nvSpPr>
        <p:spPr>
          <a:xfrm>
            <a:off x="1615680" y="1851120"/>
            <a:ext cx="4356720" cy="66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just">
              <a:lnSpc>
                <a:spcPct val="150000"/>
              </a:lnSpc>
            </a:pPr>
            <a:r>
              <a:rPr b="0" lang="zh-CN" sz="1400" spc="-1" strike="noStrike">
                <a:solidFill>
                  <a:srgbClr val="262626"/>
                </a:solidFill>
                <a:latin typeface="Arial"/>
              </a:rPr>
              <a:t>赏花活动带动了门票、餐饮、住宿等相关产业的收入增长。成都、济南等地通过“赏花</a:t>
            </a:r>
            <a:r>
              <a:rPr b="0" lang="en-US" sz="1400" spc="-1" strike="noStrike">
                <a:solidFill>
                  <a:srgbClr val="262626"/>
                </a:solidFill>
                <a:latin typeface="Arial"/>
              </a:rPr>
              <a:t>+</a:t>
            </a:r>
            <a:r>
              <a:rPr b="0" lang="zh-CN" sz="1400" spc="-1" strike="noStrike">
                <a:solidFill>
                  <a:srgbClr val="262626"/>
                </a:solidFill>
                <a:latin typeface="Arial"/>
              </a:rPr>
              <a:t>农旅”模式拉动消费，如认养果树、直播“云赏花”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1615680" y="1500840"/>
            <a:ext cx="4356720" cy="36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just">
              <a:lnSpc>
                <a:spcPct val="100000"/>
              </a:lnSpc>
            </a:pPr>
            <a:r>
              <a:rPr b="1" lang="zh-CN" sz="2200" spc="-1" strike="noStrike">
                <a:solidFill>
                  <a:srgbClr val="207c0a"/>
                </a:solidFill>
                <a:latin typeface="Arial"/>
              </a:rPr>
              <a:t>赏花经济的经济收益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58" name="CustomShape 3"/>
          <p:cNvSpPr/>
          <p:nvPr/>
        </p:nvSpPr>
        <p:spPr>
          <a:xfrm>
            <a:off x="716760" y="1566720"/>
            <a:ext cx="603360" cy="6033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wrap="none"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207c0a"/>
                </a:solidFill>
                <a:latin typeface="Arial"/>
              </a:rPr>
              <a:t>01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59" name="CustomShape 4"/>
          <p:cNvSpPr/>
          <p:nvPr/>
        </p:nvSpPr>
        <p:spPr>
          <a:xfrm>
            <a:off x="1568160" y="3664800"/>
            <a:ext cx="4356720" cy="66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just">
              <a:lnSpc>
                <a:spcPct val="150000"/>
              </a:lnSpc>
            </a:pPr>
            <a:r>
              <a:rPr b="0" lang="zh-CN" sz="1400" spc="-1" strike="noStrike">
                <a:solidFill>
                  <a:srgbClr val="262626"/>
                </a:solidFill>
                <a:latin typeface="Arial"/>
              </a:rPr>
              <a:t>最新数据显示，</a:t>
            </a:r>
            <a:r>
              <a:rPr b="0" lang="en-US" sz="1400" spc="-1" strike="noStrike">
                <a:solidFill>
                  <a:srgbClr val="262626"/>
                </a:solidFill>
                <a:latin typeface="Arial"/>
              </a:rPr>
              <a:t>2025</a:t>
            </a:r>
            <a:r>
              <a:rPr b="0" lang="zh-CN" sz="1400" spc="-1" strike="noStrike">
                <a:solidFill>
                  <a:srgbClr val="262626"/>
                </a:solidFill>
                <a:latin typeface="Arial"/>
              </a:rPr>
              <a:t>年春季</a:t>
            </a:r>
            <a:r>
              <a:rPr b="0" lang="en-US" sz="1400" spc="-1" strike="noStrike">
                <a:solidFill>
                  <a:srgbClr val="262626"/>
                </a:solidFill>
                <a:latin typeface="Arial"/>
              </a:rPr>
              <a:t>"</a:t>
            </a:r>
            <a:r>
              <a:rPr b="0" lang="zh-CN" sz="1400" spc="-1" strike="noStrike">
                <a:solidFill>
                  <a:srgbClr val="262626"/>
                </a:solidFill>
                <a:latin typeface="Arial"/>
              </a:rPr>
              <a:t>赏花游</a:t>
            </a:r>
            <a:r>
              <a:rPr b="0" lang="en-US" sz="1400" spc="-1" strike="noStrike">
                <a:solidFill>
                  <a:srgbClr val="262626"/>
                </a:solidFill>
                <a:latin typeface="Arial"/>
              </a:rPr>
              <a:t>"</a:t>
            </a:r>
            <a:r>
              <a:rPr b="0" lang="zh-CN" sz="1400" spc="-1" strike="noStrike">
                <a:solidFill>
                  <a:srgbClr val="262626"/>
                </a:solidFill>
                <a:latin typeface="Arial"/>
              </a:rPr>
              <a:t>搜索量环比激增</a:t>
            </a:r>
            <a:r>
              <a:rPr b="0" lang="en-US" sz="1400" spc="-1" strike="noStrike">
                <a:solidFill>
                  <a:srgbClr val="262626"/>
                </a:solidFill>
                <a:latin typeface="Arial"/>
              </a:rPr>
              <a:t>260%</a:t>
            </a:r>
            <a:r>
              <a:rPr b="0" lang="zh-CN" sz="1400" spc="-1" strike="noStrike">
                <a:solidFill>
                  <a:srgbClr val="262626"/>
                </a:solidFill>
                <a:latin typeface="Arial"/>
              </a:rPr>
              <a:t>，其中</a:t>
            </a:r>
            <a:r>
              <a:rPr b="0" lang="en-US" sz="1400" spc="-1" strike="noStrike">
                <a:solidFill>
                  <a:srgbClr val="262626"/>
                </a:solidFill>
                <a:latin typeface="Arial"/>
              </a:rPr>
              <a:t>70%</a:t>
            </a:r>
            <a:r>
              <a:rPr b="0" lang="zh-CN" sz="1400" spc="-1" strike="noStrike">
                <a:solidFill>
                  <a:srgbClr val="262626"/>
                </a:solidFill>
                <a:latin typeface="Arial"/>
              </a:rPr>
              <a:t>以上游客选择半径</a:t>
            </a:r>
            <a:r>
              <a:rPr b="0" lang="en-US" sz="1400" spc="-1" strike="noStrike">
                <a:solidFill>
                  <a:srgbClr val="262626"/>
                </a:solidFill>
                <a:latin typeface="Arial"/>
              </a:rPr>
              <a:t>200</a:t>
            </a:r>
            <a:r>
              <a:rPr b="0" lang="zh-CN" sz="1400" spc="-1" strike="noStrike">
                <a:solidFill>
                  <a:srgbClr val="262626"/>
                </a:solidFill>
                <a:latin typeface="Arial"/>
              </a:rPr>
              <a:t>公里内的短途游。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60" name="CustomShape 5"/>
          <p:cNvSpPr/>
          <p:nvPr/>
        </p:nvSpPr>
        <p:spPr>
          <a:xfrm>
            <a:off x="1568160" y="3245040"/>
            <a:ext cx="4356720" cy="36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just">
              <a:lnSpc>
                <a:spcPct val="100000"/>
              </a:lnSpc>
            </a:pPr>
            <a:r>
              <a:rPr b="1" lang="zh-CN" sz="2200" spc="-1" strike="noStrike">
                <a:solidFill>
                  <a:srgbClr val="207c0a"/>
                </a:solidFill>
                <a:latin typeface="Arial"/>
              </a:rPr>
              <a:t>游客数量的变化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61" name="CustomShape 6"/>
          <p:cNvSpPr/>
          <p:nvPr/>
        </p:nvSpPr>
        <p:spPr>
          <a:xfrm>
            <a:off x="668880" y="3245040"/>
            <a:ext cx="603360" cy="6033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wrap="none"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207c0a"/>
                </a:solidFill>
                <a:latin typeface="Arial"/>
              </a:rPr>
              <a:t>02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62" name="CustomShape 7"/>
          <p:cNvSpPr/>
          <p:nvPr/>
        </p:nvSpPr>
        <p:spPr>
          <a:xfrm>
            <a:off x="1570680" y="5138640"/>
            <a:ext cx="4356720" cy="66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just">
              <a:lnSpc>
                <a:spcPct val="150000"/>
              </a:lnSpc>
            </a:pPr>
            <a:r>
              <a:rPr b="0" lang="zh-CN" sz="1400" spc="-1" strike="noStrike">
                <a:solidFill>
                  <a:srgbClr val="262626"/>
                </a:solidFill>
                <a:latin typeface="Arial"/>
              </a:rPr>
              <a:t>不同地区的赏花活动对当地经济和文化产生了积极影响，提升了区域知名度。河南南阳月季博览园花期长达</a:t>
            </a:r>
            <a:r>
              <a:rPr b="0" lang="en-US" sz="1400" spc="-1" strike="noStrike">
                <a:solidFill>
                  <a:srgbClr val="262626"/>
                </a:solidFill>
                <a:latin typeface="Arial"/>
              </a:rPr>
              <a:t>8</a:t>
            </a:r>
            <a:r>
              <a:rPr b="0" lang="zh-CN" sz="1400" spc="-1" strike="noStrike">
                <a:solidFill>
                  <a:srgbClr val="262626"/>
                </a:solidFill>
                <a:latin typeface="Arial"/>
              </a:rPr>
              <a:t>个月，配套插花展销、文旅活动，年吸引游客超</a:t>
            </a:r>
            <a:r>
              <a:rPr b="0" lang="en-US" sz="1400" spc="-1" strike="noStrike">
                <a:solidFill>
                  <a:srgbClr val="262626"/>
                </a:solidFill>
                <a:latin typeface="Arial"/>
              </a:rPr>
              <a:t>50</a:t>
            </a:r>
            <a:r>
              <a:rPr b="0" lang="zh-CN" sz="1400" spc="-1" strike="noStrike">
                <a:solidFill>
                  <a:srgbClr val="262626"/>
                </a:solidFill>
                <a:latin typeface="Arial"/>
              </a:rPr>
              <a:t>万人次。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63" name="CustomShape 8"/>
          <p:cNvSpPr/>
          <p:nvPr/>
        </p:nvSpPr>
        <p:spPr>
          <a:xfrm>
            <a:off x="1568880" y="4770360"/>
            <a:ext cx="4356720" cy="36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just">
              <a:lnSpc>
                <a:spcPct val="100000"/>
              </a:lnSpc>
            </a:pPr>
            <a:r>
              <a:rPr b="1" lang="zh-CN" sz="2200" spc="-1" strike="noStrike">
                <a:solidFill>
                  <a:srgbClr val="207c0a"/>
                </a:solidFill>
                <a:latin typeface="Arial"/>
              </a:rPr>
              <a:t>赏花活动的区域影响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64" name="CustomShape 9"/>
          <p:cNvSpPr/>
          <p:nvPr/>
        </p:nvSpPr>
        <p:spPr>
          <a:xfrm>
            <a:off x="669600" y="4816080"/>
            <a:ext cx="603360" cy="6033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wrap="none"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207c0a"/>
                </a:solidFill>
                <a:latin typeface="Arial"/>
              </a:rPr>
              <a:t>03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65" name="TextShape 10"/>
          <p:cNvSpPr txBox="1"/>
          <p:nvPr/>
        </p:nvSpPr>
        <p:spPr>
          <a:xfrm>
            <a:off x="1046520" y="252000"/>
            <a:ext cx="6014160" cy="53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 fontScale="76000"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zh-CN" sz="3200" spc="-1" strike="noStrike">
                <a:solidFill>
                  <a:srgbClr val="ffffff"/>
                </a:solidFill>
                <a:latin typeface="汉仪大宋简"/>
                <a:ea typeface="汉仪大宋简"/>
              </a:rPr>
              <a:t>赏花热</a:t>
            </a:r>
            <a:endParaRPr b="0" lang="en-US" sz="32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695880" y="2324880"/>
            <a:ext cx="3286800" cy="84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r">
              <a:lnSpc>
                <a:spcPct val="150000"/>
              </a:lnSpc>
            </a:pPr>
            <a:r>
              <a:rPr b="0" lang="zh-CN" sz="1600" spc="-1" strike="noStrike">
                <a:solidFill>
                  <a:srgbClr val="262626"/>
                </a:solidFill>
                <a:latin typeface="Arial"/>
              </a:rPr>
              <a:t>每年春季，江西婺源油菜花盛开，吸引大量游客，成为赏花经济的典范。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695880" y="1668240"/>
            <a:ext cx="3286800" cy="60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r>
              <a:rPr b="1" lang="zh-CN" sz="2400" spc="-1" strike="noStrike">
                <a:solidFill>
                  <a:srgbClr val="207c0a"/>
                </a:solidFill>
                <a:latin typeface="Arial"/>
              </a:rPr>
              <a:t>婺源油菜花节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8" name="CustomShape 3"/>
          <p:cNvSpPr/>
          <p:nvPr/>
        </p:nvSpPr>
        <p:spPr>
          <a:xfrm>
            <a:off x="695880" y="4625640"/>
            <a:ext cx="3286800" cy="84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r">
              <a:lnSpc>
                <a:spcPct val="150000"/>
              </a:lnSpc>
            </a:pPr>
            <a:r>
              <a:rPr b="0" lang="zh-CN" sz="1600" spc="-1" strike="noStrike">
                <a:latin typeface="Arial"/>
              </a:rPr>
              <a:t>今年花朝节期间，绿堤、烟水渔庄等地汇聚了超</a:t>
            </a:r>
            <a:r>
              <a:rPr b="0" lang="en-US" sz="1600" spc="-1" strike="noStrike">
                <a:latin typeface="Arial"/>
              </a:rPr>
              <a:t>20</a:t>
            </a:r>
            <a:r>
              <a:rPr b="0" lang="zh-CN" sz="1600" spc="-1" strike="noStrike">
                <a:latin typeface="Arial"/>
              </a:rPr>
              <a:t>万盆、</a:t>
            </a:r>
            <a:r>
              <a:rPr b="0" lang="en-US" sz="1600" spc="-1" strike="noStrike">
                <a:latin typeface="Arial"/>
              </a:rPr>
              <a:t>40</a:t>
            </a:r>
            <a:r>
              <a:rPr b="0" lang="zh-CN" sz="1600" spc="-1" strike="noStrike">
                <a:latin typeface="Arial"/>
              </a:rPr>
              <a:t>余种花卉，形成一片五彩斑斓的花海。</a:t>
            </a:r>
            <a:endParaRPr b="0" lang="en-US" sz="1600" spc="-1" strike="noStrike">
              <a:latin typeface="Arial"/>
            </a:endParaRPr>
          </a:p>
          <a:p>
            <a:pPr algn="r">
              <a:lnSpc>
                <a:spcPct val="150000"/>
              </a:lnSpc>
            </a:pPr>
            <a:r>
              <a:rPr b="0" lang="zh-CN" sz="1600" spc="-1" strike="noStrike">
                <a:latin typeface="Arial"/>
              </a:rPr>
              <a:t>。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9" name="CustomShape 4"/>
          <p:cNvSpPr/>
          <p:nvPr/>
        </p:nvSpPr>
        <p:spPr>
          <a:xfrm>
            <a:off x="695880" y="3960360"/>
            <a:ext cx="3286800" cy="60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r>
              <a:rPr b="1" lang="zh-CN" sz="2400" spc="-1" strike="noStrike">
                <a:solidFill>
                  <a:srgbClr val="207c0a"/>
                </a:solidFill>
                <a:latin typeface="Arial"/>
              </a:rPr>
              <a:t>西溪湿地花朝节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0" name="CustomShape 5"/>
          <p:cNvSpPr/>
          <p:nvPr/>
        </p:nvSpPr>
        <p:spPr>
          <a:xfrm>
            <a:off x="8209080" y="3449520"/>
            <a:ext cx="3286800" cy="84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262626"/>
                </a:solidFill>
                <a:latin typeface="Arial"/>
              </a:rPr>
              <a:t>1</a:t>
            </a:r>
            <a:r>
              <a:rPr b="0" lang="zh-CN" sz="1600" spc="-1" strike="noStrike">
                <a:solidFill>
                  <a:srgbClr val="262626"/>
                </a:solidFill>
                <a:latin typeface="Arial"/>
              </a:rPr>
              <a:t>个大数据平台整合生产、物流、营销全链条，</a:t>
            </a:r>
            <a:r>
              <a:rPr b="0" lang="en-US" sz="1600" spc="-1" strike="noStrike">
                <a:solidFill>
                  <a:srgbClr val="262626"/>
                </a:solidFill>
                <a:latin typeface="Arial"/>
              </a:rPr>
              <a:t>2</a:t>
            </a:r>
            <a:r>
              <a:rPr b="0" lang="zh-CN" sz="1600" spc="-1" strike="noStrike">
                <a:solidFill>
                  <a:srgbClr val="262626"/>
                </a:solidFill>
                <a:latin typeface="Arial"/>
              </a:rPr>
              <a:t>场产销对接会撬动</a:t>
            </a:r>
            <a:r>
              <a:rPr b="0" lang="en-US" sz="1600" spc="-1" strike="noStrike">
                <a:solidFill>
                  <a:srgbClr val="262626"/>
                </a:solidFill>
                <a:latin typeface="Arial"/>
              </a:rPr>
              <a:t>5</a:t>
            </a:r>
            <a:r>
              <a:rPr b="0" lang="zh-CN" sz="1600" spc="-1" strike="noStrike">
                <a:solidFill>
                  <a:srgbClr val="262626"/>
                </a:solidFill>
                <a:latin typeface="Arial"/>
              </a:rPr>
              <a:t>亿元订单，</a:t>
            </a:r>
            <a:r>
              <a:rPr b="0" lang="en-US" sz="1600" spc="-1" strike="noStrike">
                <a:solidFill>
                  <a:srgbClr val="262626"/>
                </a:solidFill>
                <a:latin typeface="Arial"/>
              </a:rPr>
              <a:t>2</a:t>
            </a:r>
            <a:r>
              <a:rPr b="0" lang="zh-CN" sz="1600" spc="-1" strike="noStrike">
                <a:solidFill>
                  <a:srgbClr val="262626"/>
                </a:solidFill>
                <a:latin typeface="Arial"/>
              </a:rPr>
              <a:t>支专业队伍保障品控与品牌运营，最终实现</a:t>
            </a:r>
            <a:r>
              <a:rPr b="0" lang="en-US" sz="1600" spc="-1" strike="noStrike">
                <a:solidFill>
                  <a:srgbClr val="262626"/>
                </a:solidFill>
                <a:latin typeface="Arial"/>
              </a:rPr>
              <a:t>1</a:t>
            </a:r>
            <a:r>
              <a:rPr b="0" lang="zh-CN" sz="1600" spc="-1" strike="noStrike">
                <a:solidFill>
                  <a:srgbClr val="262626"/>
                </a:solidFill>
                <a:latin typeface="Arial"/>
              </a:rPr>
              <a:t>个县域特色产业升级。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1" name="CustomShape 6"/>
          <p:cNvSpPr/>
          <p:nvPr/>
        </p:nvSpPr>
        <p:spPr>
          <a:xfrm>
            <a:off x="7898040" y="2782080"/>
            <a:ext cx="3598200" cy="60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zh-CN" sz="2400" spc="-1" strike="noStrike">
                <a:solidFill>
                  <a:srgbClr val="207c0a"/>
                </a:solidFill>
                <a:latin typeface="Arial"/>
              </a:rPr>
              <a:t>广东徐闻菠萝</a:t>
            </a:r>
            <a:r>
              <a:rPr b="1" lang="en-US" sz="2400" spc="-1" strike="noStrike">
                <a:solidFill>
                  <a:srgbClr val="207c0a"/>
                </a:solidFill>
                <a:latin typeface="Arial"/>
              </a:rPr>
              <a:t>"12221"</a:t>
            </a:r>
            <a:r>
              <a:rPr b="1" lang="zh-CN" sz="2400" spc="-1" strike="noStrike">
                <a:solidFill>
                  <a:srgbClr val="207c0a"/>
                </a:solidFill>
                <a:latin typeface="Arial"/>
              </a:rPr>
              <a:t>模式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72" name="图片 24" descr="C:/Users/XWBj8/AppData/Roaming/Kingsoft/office6/wppai/generateppt/61F3298787B34FB3901BA8C66BED4069.jpg61F3298787B34FB3901BA8C66BED4069"/>
          <p:cNvPicPr/>
          <p:nvPr/>
        </p:nvPicPr>
        <p:blipFill>
          <a:blip r:embed="rId1"/>
          <a:srcRect l="0" t="16648" r="0" b="16648"/>
          <a:stretch/>
        </p:blipFill>
        <p:spPr>
          <a:xfrm>
            <a:off x="4318200" y="1769400"/>
            <a:ext cx="1619640" cy="1619640"/>
          </a:xfrm>
          <a:prstGeom prst="rect">
            <a:avLst/>
          </a:prstGeom>
          <a:ln w="6480">
            <a:solidFill>
              <a:schemeClr val="tx1">
                <a:lumMod val="40000"/>
                <a:lumOff val="60000"/>
                <a:alpha val="20000"/>
              </a:schemeClr>
            </a:solidFill>
            <a:round/>
          </a:ln>
        </p:spPr>
      </p:pic>
      <p:pic>
        <p:nvPicPr>
          <p:cNvPr id="273" name="图片 25" descr="C:/Users/XWBj8/AppData/Roaming/Kingsoft/office6/wppai/generateppt/6A23A8167E5548AD94C351A0731A2A12.jpg6A23A8167E5548AD94C351A0731A2A12"/>
          <p:cNvPicPr/>
          <p:nvPr/>
        </p:nvPicPr>
        <p:blipFill>
          <a:blip r:embed="rId2"/>
          <a:srcRect l="0" t="16795" r="0" b="16795"/>
          <a:stretch/>
        </p:blipFill>
        <p:spPr>
          <a:xfrm>
            <a:off x="6278400" y="2882520"/>
            <a:ext cx="1619640" cy="1619640"/>
          </a:xfrm>
          <a:prstGeom prst="rect">
            <a:avLst/>
          </a:prstGeom>
          <a:ln w="6480">
            <a:solidFill>
              <a:schemeClr val="tx1">
                <a:lumMod val="40000"/>
                <a:lumOff val="60000"/>
                <a:alpha val="20000"/>
              </a:schemeClr>
            </a:solidFill>
            <a:round/>
          </a:ln>
        </p:spPr>
      </p:pic>
      <p:pic>
        <p:nvPicPr>
          <p:cNvPr id="274" name="图片 26" descr="C:/Users/XWBj8/AppData/Roaming/Kingsoft/office6/wppai/generateppt/7E1FDA7EF94B441B8EA7EFF962BC5452.jpg7E1FDA7EF94B441B8EA7EFF962BC5452"/>
          <p:cNvPicPr/>
          <p:nvPr/>
        </p:nvPicPr>
        <p:blipFill>
          <a:blip r:embed="rId3"/>
          <a:stretch/>
        </p:blipFill>
        <p:spPr>
          <a:xfrm>
            <a:off x="4323240" y="3934800"/>
            <a:ext cx="1619640" cy="1619640"/>
          </a:xfrm>
          <a:prstGeom prst="rect">
            <a:avLst/>
          </a:prstGeom>
          <a:ln w="6480">
            <a:solidFill>
              <a:schemeClr val="tx1">
                <a:lumMod val="40000"/>
                <a:lumOff val="60000"/>
                <a:alpha val="20000"/>
              </a:schemeClr>
            </a:solidFill>
            <a:round/>
          </a:ln>
        </p:spPr>
      </p:pic>
      <p:sp>
        <p:nvSpPr>
          <p:cNvPr id="275" name="CustomShape 7"/>
          <p:cNvSpPr/>
          <p:nvPr/>
        </p:nvSpPr>
        <p:spPr>
          <a:xfrm>
            <a:off x="4318200" y="2882520"/>
            <a:ext cx="506160" cy="506160"/>
          </a:xfrm>
          <a:prstGeom prst="octagon">
            <a:avLst>
              <a:gd name="adj" fmla="val 29289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wrap="none"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latin typeface="Arial"/>
              </a:rPr>
              <a:t>01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6" name="CustomShape 8"/>
          <p:cNvSpPr/>
          <p:nvPr/>
        </p:nvSpPr>
        <p:spPr>
          <a:xfrm>
            <a:off x="7391880" y="3996360"/>
            <a:ext cx="506160" cy="506160"/>
          </a:xfrm>
          <a:prstGeom prst="octagon">
            <a:avLst>
              <a:gd name="adj" fmla="val 29289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wrap="none"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latin typeface="Arial"/>
              </a:rPr>
              <a:t>02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7" name="CustomShape 9"/>
          <p:cNvSpPr/>
          <p:nvPr/>
        </p:nvSpPr>
        <p:spPr>
          <a:xfrm>
            <a:off x="4318200" y="5041800"/>
            <a:ext cx="506160" cy="506160"/>
          </a:xfrm>
          <a:prstGeom prst="octagon">
            <a:avLst>
              <a:gd name="adj" fmla="val 29289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wrap="none"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latin typeface="Arial"/>
              </a:rPr>
              <a:t>03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8" name="TextShape 10"/>
          <p:cNvSpPr txBox="1"/>
          <p:nvPr/>
        </p:nvSpPr>
        <p:spPr>
          <a:xfrm>
            <a:off x="1046520" y="252000"/>
            <a:ext cx="6014160" cy="53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 fontScale="76000"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zh-CN" sz="3200" spc="-1" strike="noStrike">
                <a:solidFill>
                  <a:srgbClr val="ffffff"/>
                </a:solidFill>
                <a:latin typeface="汉仪大宋简"/>
                <a:ea typeface="汉仪大宋简"/>
              </a:rPr>
              <a:t>赏花热</a:t>
            </a:r>
            <a:endParaRPr b="0" lang="en-US" sz="32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0" y="-14760"/>
            <a:ext cx="12191760" cy="3843360"/>
          </a:xfrm>
          <a:custGeom>
            <a:avLst/>
            <a:gdLst/>
            <a:ahLst/>
            <a:rect l="l" t="t" r="r" b="b"/>
            <a:pathLst>
              <a:path w="12196917" h="3843805">
                <a:moveTo>
                  <a:pt x="6327335" y="3782889"/>
                </a:moveTo>
                <a:cubicBezTo>
                  <a:pt x="6283193" y="3841018"/>
                  <a:pt x="6234280" y="3825092"/>
                  <a:pt x="6190140" y="3819120"/>
                </a:cubicBezTo>
                <a:cubicBezTo>
                  <a:pt x="6135260" y="3811158"/>
                  <a:pt x="6081973" y="3791648"/>
                  <a:pt x="6025902" y="3808769"/>
                </a:cubicBezTo>
                <a:cubicBezTo>
                  <a:pt x="6120547" y="3772936"/>
                  <a:pt x="6221156" y="3790852"/>
                  <a:pt x="6327335" y="3782889"/>
                </a:cubicBezTo>
                <a:close/>
                <a:moveTo>
                  <a:pt x="3412029" y="3748251"/>
                </a:moveTo>
                <a:lnTo>
                  <a:pt x="3377830" y="3765371"/>
                </a:lnTo>
                <a:lnTo>
                  <a:pt x="3379022" y="3778908"/>
                </a:lnTo>
                <a:cubicBezTo>
                  <a:pt x="3487983" y="3774927"/>
                  <a:pt x="3597342" y="3782889"/>
                  <a:pt x="3711472" y="3756214"/>
                </a:cubicBezTo>
                <a:cubicBezTo>
                  <a:pt x="3693219" y="3781336"/>
                  <a:pt x="3662719" y="3794475"/>
                  <a:pt x="3631938" y="3790454"/>
                </a:cubicBezTo>
                <a:lnTo>
                  <a:pt x="3250575" y="3798417"/>
                </a:lnTo>
                <a:cubicBezTo>
                  <a:pt x="3245048" y="3798177"/>
                  <a:pt x="3239837" y="3795908"/>
                  <a:pt x="3235863" y="3792047"/>
                </a:cubicBezTo>
                <a:cubicBezTo>
                  <a:pt x="3300681" y="3794037"/>
                  <a:pt x="3350391" y="3741085"/>
                  <a:pt x="3412029" y="3748251"/>
                </a:cubicBezTo>
                <a:close/>
                <a:moveTo>
                  <a:pt x="5284449" y="3728793"/>
                </a:moveTo>
                <a:cubicBezTo>
                  <a:pt x="5324017" y="3730734"/>
                  <a:pt x="5362790" y="3738497"/>
                  <a:pt x="5399177" y="3763381"/>
                </a:cubicBezTo>
                <a:cubicBezTo>
                  <a:pt x="5409516" y="3770150"/>
                  <a:pt x="5430592" y="3765371"/>
                  <a:pt x="5424628" y="3786075"/>
                </a:cubicBezTo>
                <a:cubicBezTo>
                  <a:pt x="5421406" y="3793560"/>
                  <a:pt x="5414408" y="3798695"/>
                  <a:pt x="5406334" y="3799612"/>
                </a:cubicBezTo>
                <a:cubicBezTo>
                  <a:pt x="5360205" y="3799213"/>
                  <a:pt x="5334756" y="3771345"/>
                  <a:pt x="5299759" y="3777316"/>
                </a:cubicBezTo>
                <a:cubicBezTo>
                  <a:pt x="5254346" y="3789937"/>
                  <a:pt x="5205790" y="3783765"/>
                  <a:pt x="5164950" y="3760196"/>
                </a:cubicBezTo>
                <a:cubicBezTo>
                  <a:pt x="5158189" y="3755816"/>
                  <a:pt x="5144669" y="3761391"/>
                  <a:pt x="5144669" y="3749048"/>
                </a:cubicBezTo>
                <a:cubicBezTo>
                  <a:pt x="5144628" y="3748372"/>
                  <a:pt x="5144628" y="3747694"/>
                  <a:pt x="5144709" y="3747017"/>
                </a:cubicBezTo>
                <a:cubicBezTo>
                  <a:pt x="5145345" y="3736467"/>
                  <a:pt x="5154412" y="3728465"/>
                  <a:pt x="5164950" y="3729142"/>
                </a:cubicBezTo>
                <a:cubicBezTo>
                  <a:pt x="5204518" y="3730734"/>
                  <a:pt x="5244882" y="3726852"/>
                  <a:pt x="5284449" y="3728793"/>
                </a:cubicBezTo>
                <a:close/>
                <a:moveTo>
                  <a:pt x="6520998" y="3686937"/>
                </a:moveTo>
                <a:cubicBezTo>
                  <a:pt x="6521793" y="3735511"/>
                  <a:pt x="6544461" y="3733520"/>
                  <a:pt x="6567128" y="3733520"/>
                </a:cubicBezTo>
                <a:cubicBezTo>
                  <a:pt x="6618428" y="3730336"/>
                  <a:pt x="6669328" y="3723168"/>
                  <a:pt x="6720230" y="3723168"/>
                </a:cubicBezTo>
                <a:cubicBezTo>
                  <a:pt x="6773121" y="3728464"/>
                  <a:pt x="6826408" y="3728464"/>
                  <a:pt x="6879297" y="3723168"/>
                </a:cubicBezTo>
                <a:cubicBezTo>
                  <a:pt x="6928211" y="3712818"/>
                  <a:pt x="6927415" y="3737103"/>
                  <a:pt x="6905942" y="3768955"/>
                </a:cubicBezTo>
                <a:cubicBezTo>
                  <a:pt x="6880887" y="3766565"/>
                  <a:pt x="6855040" y="3718390"/>
                  <a:pt x="6832770" y="3775325"/>
                </a:cubicBezTo>
                <a:cubicBezTo>
                  <a:pt x="6829589" y="3782491"/>
                  <a:pt x="6796980" y="3779305"/>
                  <a:pt x="6775506" y="3779305"/>
                </a:cubicBezTo>
                <a:cubicBezTo>
                  <a:pt x="6785846" y="3770150"/>
                  <a:pt x="6805729" y="3784880"/>
                  <a:pt x="6806922" y="3765371"/>
                </a:cubicBezTo>
                <a:cubicBezTo>
                  <a:pt x="6808115" y="3745863"/>
                  <a:pt x="6791811" y="3745863"/>
                  <a:pt x="6777097" y="3745863"/>
                </a:cubicBezTo>
                <a:lnTo>
                  <a:pt x="6553210" y="3745863"/>
                </a:lnTo>
                <a:cubicBezTo>
                  <a:pt x="6524975" y="3745863"/>
                  <a:pt x="6503899" y="3741085"/>
                  <a:pt x="6520998" y="3686937"/>
                </a:cubicBezTo>
                <a:close/>
                <a:moveTo>
                  <a:pt x="5746739" y="3669817"/>
                </a:moveTo>
                <a:cubicBezTo>
                  <a:pt x="5883536" y="3674994"/>
                  <a:pt x="6023118" y="3667429"/>
                  <a:pt x="6161903" y="3674994"/>
                </a:cubicBezTo>
                <a:cubicBezTo>
                  <a:pt x="6233485" y="3678577"/>
                  <a:pt x="6307451" y="3674994"/>
                  <a:pt x="6379827" y="3672605"/>
                </a:cubicBezTo>
                <a:cubicBezTo>
                  <a:pt x="6386984" y="3672605"/>
                  <a:pt x="6396529" y="3669420"/>
                  <a:pt x="6400107" y="3672605"/>
                </a:cubicBezTo>
                <a:cubicBezTo>
                  <a:pt x="6412038" y="3683354"/>
                  <a:pt x="6442658" y="3670216"/>
                  <a:pt x="6439875" y="3692511"/>
                </a:cubicBezTo>
                <a:cubicBezTo>
                  <a:pt x="6437090" y="3714808"/>
                  <a:pt x="6413628" y="3704058"/>
                  <a:pt x="6400107" y="3706447"/>
                </a:cubicBezTo>
                <a:cubicBezTo>
                  <a:pt x="6377838" y="3710429"/>
                  <a:pt x="6346025" y="3692113"/>
                  <a:pt x="6342047" y="3735113"/>
                </a:cubicBezTo>
                <a:cubicBezTo>
                  <a:pt x="6340457" y="3751436"/>
                  <a:pt x="6326539" y="3748250"/>
                  <a:pt x="6312222" y="3741484"/>
                </a:cubicBezTo>
                <a:cubicBezTo>
                  <a:pt x="6297906" y="3734714"/>
                  <a:pt x="6298702" y="3721576"/>
                  <a:pt x="6307054" y="3710826"/>
                </a:cubicBezTo>
                <a:cubicBezTo>
                  <a:pt x="6315761" y="3702225"/>
                  <a:pt x="6325504" y="3694741"/>
                  <a:pt x="6336083" y="3688530"/>
                </a:cubicBezTo>
                <a:cubicBezTo>
                  <a:pt x="6311110" y="3682439"/>
                  <a:pt x="6285220" y="3681086"/>
                  <a:pt x="6259731" y="3684549"/>
                </a:cubicBezTo>
                <a:cubicBezTo>
                  <a:pt x="6244619" y="3685346"/>
                  <a:pt x="6238256" y="3694104"/>
                  <a:pt x="6244619" y="3704455"/>
                </a:cubicBezTo>
                <a:cubicBezTo>
                  <a:pt x="6269673" y="3743474"/>
                  <a:pt x="6243427" y="3732326"/>
                  <a:pt x="6219168" y="3737900"/>
                </a:cubicBezTo>
                <a:cubicBezTo>
                  <a:pt x="6152360" y="3753028"/>
                  <a:pt x="6084756" y="3737502"/>
                  <a:pt x="6018346" y="3748649"/>
                </a:cubicBezTo>
                <a:cubicBezTo>
                  <a:pt x="5992100" y="3753028"/>
                  <a:pt x="6027890" y="3734316"/>
                  <a:pt x="6018346" y="3734316"/>
                </a:cubicBezTo>
                <a:cubicBezTo>
                  <a:pt x="5992100" y="3731131"/>
                  <a:pt x="5983351" y="3694104"/>
                  <a:pt x="5959093" y="3697688"/>
                </a:cubicBezTo>
                <a:cubicBezTo>
                  <a:pt x="5911611" y="3697688"/>
                  <a:pt x="5864329" y="3704417"/>
                  <a:pt x="5818717" y="3717594"/>
                </a:cubicBezTo>
                <a:cubicBezTo>
                  <a:pt x="5776962" y="3735510"/>
                  <a:pt x="5708960" y="3725556"/>
                  <a:pt x="5651696" y="3715604"/>
                </a:cubicBezTo>
                <a:cubicBezTo>
                  <a:pt x="5672772" y="3708836"/>
                  <a:pt x="5697825" y="3713215"/>
                  <a:pt x="5706972" y="3685743"/>
                </a:cubicBezTo>
                <a:cubicBezTo>
                  <a:pt x="5712937" y="3666633"/>
                  <a:pt x="5731229" y="3669817"/>
                  <a:pt x="5746739" y="3669817"/>
                </a:cubicBezTo>
                <a:close/>
                <a:moveTo>
                  <a:pt x="4116299" y="3657077"/>
                </a:moveTo>
                <a:lnTo>
                  <a:pt x="4167995" y="3696891"/>
                </a:lnTo>
                <a:cubicBezTo>
                  <a:pt x="4178733" y="3658273"/>
                  <a:pt x="4216512" y="3733122"/>
                  <a:pt x="4224862" y="3683355"/>
                </a:cubicBezTo>
                <a:cubicBezTo>
                  <a:pt x="4226453" y="3687734"/>
                  <a:pt x="4227248" y="3694105"/>
                  <a:pt x="4230429" y="3696494"/>
                </a:cubicBezTo>
                <a:cubicBezTo>
                  <a:pt x="4249758" y="3713853"/>
                  <a:pt x="4276321" y="3720701"/>
                  <a:pt x="4301612" y="3714808"/>
                </a:cubicBezTo>
                <a:cubicBezTo>
                  <a:pt x="4335016" y="3707243"/>
                  <a:pt x="4374783" y="3682958"/>
                  <a:pt x="4414551" y="3700077"/>
                </a:cubicBezTo>
                <a:cubicBezTo>
                  <a:pt x="4444375" y="3712021"/>
                  <a:pt x="4467837" y="3686142"/>
                  <a:pt x="4494083" y="3680966"/>
                </a:cubicBezTo>
                <a:cubicBezTo>
                  <a:pt x="4503628" y="3678976"/>
                  <a:pt x="4517547" y="3676985"/>
                  <a:pt x="4522317" y="3679772"/>
                </a:cubicBezTo>
                <a:cubicBezTo>
                  <a:pt x="4526971" y="3688611"/>
                  <a:pt x="4527845" y="3698961"/>
                  <a:pt x="4524704" y="3708438"/>
                </a:cubicBezTo>
                <a:cubicBezTo>
                  <a:pt x="4521125" y="3721178"/>
                  <a:pt x="4507206" y="3715604"/>
                  <a:pt x="4499651" y="3715604"/>
                </a:cubicBezTo>
                <a:cubicBezTo>
                  <a:pt x="4464259" y="3715207"/>
                  <a:pt x="4430059" y="3712021"/>
                  <a:pt x="4380352" y="3709235"/>
                </a:cubicBezTo>
                <a:cubicBezTo>
                  <a:pt x="4421311" y="3749445"/>
                  <a:pt x="4469428" y="3731530"/>
                  <a:pt x="4515956" y="3753029"/>
                </a:cubicBezTo>
                <a:cubicBezTo>
                  <a:pt x="4356490" y="3770150"/>
                  <a:pt x="4208955" y="3764177"/>
                  <a:pt x="4061422" y="3766964"/>
                </a:cubicBezTo>
                <a:cubicBezTo>
                  <a:pt x="4037561" y="3767363"/>
                  <a:pt x="4037959" y="3747057"/>
                  <a:pt x="4021654" y="3736705"/>
                </a:cubicBezTo>
                <a:cubicBezTo>
                  <a:pt x="4050683" y="3730733"/>
                  <a:pt x="4103972" y="3753427"/>
                  <a:pt x="4101188" y="3736705"/>
                </a:cubicBezTo>
                <a:cubicBezTo>
                  <a:pt x="4096019" y="3704059"/>
                  <a:pt x="4161634" y="3694901"/>
                  <a:pt x="4116299" y="3657077"/>
                </a:cubicBezTo>
                <a:close/>
                <a:moveTo>
                  <a:pt x="3523773" y="3515341"/>
                </a:moveTo>
                <a:cubicBezTo>
                  <a:pt x="3499794" y="3518328"/>
                  <a:pt x="3476252" y="3524380"/>
                  <a:pt x="3453783" y="3533258"/>
                </a:cubicBezTo>
                <a:lnTo>
                  <a:pt x="3452988" y="3534451"/>
                </a:lnTo>
                <a:cubicBezTo>
                  <a:pt x="3470963" y="3537477"/>
                  <a:pt x="3489455" y="3534810"/>
                  <a:pt x="3505878" y="3526887"/>
                </a:cubicBezTo>
                <a:cubicBezTo>
                  <a:pt x="3511485" y="3522468"/>
                  <a:pt x="3517450" y="3518605"/>
                  <a:pt x="3523773" y="3515341"/>
                </a:cubicBezTo>
                <a:close/>
                <a:moveTo>
                  <a:pt x="3963545" y="3499366"/>
                </a:moveTo>
                <a:cubicBezTo>
                  <a:pt x="3954447" y="3498420"/>
                  <a:pt x="3946097" y="3498420"/>
                  <a:pt x="3940530" y="3502203"/>
                </a:cubicBezTo>
                <a:lnTo>
                  <a:pt x="3929395" y="3508971"/>
                </a:lnTo>
                <a:lnTo>
                  <a:pt x="3991431" y="3503398"/>
                </a:lnTo>
                <a:lnTo>
                  <a:pt x="3991033" y="3502203"/>
                </a:lnTo>
                <a:cubicBezTo>
                  <a:pt x="3982484" y="3502203"/>
                  <a:pt x="3972642" y="3500312"/>
                  <a:pt x="3963545" y="3499366"/>
                </a:cubicBezTo>
                <a:close/>
                <a:moveTo>
                  <a:pt x="10653170" y="3493443"/>
                </a:moveTo>
                <a:cubicBezTo>
                  <a:pt x="10696912" y="3489860"/>
                  <a:pt x="10737475" y="3512951"/>
                  <a:pt x="10781218" y="3503397"/>
                </a:cubicBezTo>
                <a:cubicBezTo>
                  <a:pt x="10793547" y="3500610"/>
                  <a:pt x="10799113" y="3506184"/>
                  <a:pt x="10801103" y="3521313"/>
                </a:cubicBezTo>
                <a:cubicBezTo>
                  <a:pt x="10803090" y="3536441"/>
                  <a:pt x="10815815" y="3533656"/>
                  <a:pt x="10824962" y="3533656"/>
                </a:cubicBezTo>
                <a:cubicBezTo>
                  <a:pt x="10878647" y="3525693"/>
                  <a:pt x="10889782" y="3532462"/>
                  <a:pt x="10908074" y="3578645"/>
                </a:cubicBezTo>
                <a:cubicBezTo>
                  <a:pt x="10911654" y="3588201"/>
                  <a:pt x="10899326" y="3607310"/>
                  <a:pt x="10923983" y="3608506"/>
                </a:cubicBezTo>
                <a:cubicBezTo>
                  <a:pt x="10948637" y="3609700"/>
                  <a:pt x="10937104" y="3588997"/>
                  <a:pt x="10944660" y="3581034"/>
                </a:cubicBezTo>
                <a:cubicBezTo>
                  <a:pt x="10950387" y="3574863"/>
                  <a:pt x="10953528" y="3566741"/>
                  <a:pt x="10953409" y="3558340"/>
                </a:cubicBezTo>
                <a:cubicBezTo>
                  <a:pt x="10983234" y="3575459"/>
                  <a:pt x="10939490" y="3609302"/>
                  <a:pt x="10955397" y="3630403"/>
                </a:cubicBezTo>
                <a:cubicBezTo>
                  <a:pt x="10942274" y="3628014"/>
                  <a:pt x="10931934" y="3638366"/>
                  <a:pt x="10921993" y="3641551"/>
                </a:cubicBezTo>
                <a:cubicBezTo>
                  <a:pt x="10831325" y="3668624"/>
                  <a:pt x="10743440" y="3624829"/>
                  <a:pt x="10653170" y="3631597"/>
                </a:cubicBezTo>
                <a:cubicBezTo>
                  <a:pt x="10611772" y="3641710"/>
                  <a:pt x="10568784" y="3643462"/>
                  <a:pt x="10526710" y="3636773"/>
                </a:cubicBezTo>
                <a:cubicBezTo>
                  <a:pt x="10506032" y="3630801"/>
                  <a:pt x="10488534" y="3626422"/>
                  <a:pt x="10481774" y="3599746"/>
                </a:cubicBezTo>
                <a:cubicBezTo>
                  <a:pt x="10472230" y="3646727"/>
                  <a:pt x="10436440" y="3639958"/>
                  <a:pt x="10404229" y="3646727"/>
                </a:cubicBezTo>
                <a:cubicBezTo>
                  <a:pt x="10282144" y="3672606"/>
                  <a:pt x="10156879" y="3663448"/>
                  <a:pt x="10034794" y="3684152"/>
                </a:cubicBezTo>
                <a:cubicBezTo>
                  <a:pt x="10006958" y="3688929"/>
                  <a:pt x="9997812" y="3674199"/>
                  <a:pt x="9989461" y="3654292"/>
                </a:cubicBezTo>
                <a:cubicBezTo>
                  <a:pt x="9986279" y="3654292"/>
                  <a:pt x="9979519" y="3654292"/>
                  <a:pt x="9979519" y="3654292"/>
                </a:cubicBezTo>
                <a:cubicBezTo>
                  <a:pt x="9958482" y="3688970"/>
                  <a:pt x="9917483" y="3706009"/>
                  <a:pt x="9878114" y="3696494"/>
                </a:cubicBezTo>
                <a:cubicBezTo>
                  <a:pt x="9791821" y="3691716"/>
                  <a:pt x="9713081" y="3747854"/>
                  <a:pt x="9623208" y="3721178"/>
                </a:cubicBezTo>
                <a:cubicBezTo>
                  <a:pt x="9603324" y="3715207"/>
                  <a:pt x="9563956" y="3739493"/>
                  <a:pt x="9531744" y="3735511"/>
                </a:cubicBezTo>
                <a:cubicBezTo>
                  <a:pt x="9505538" y="3730973"/>
                  <a:pt x="9479651" y="3724841"/>
                  <a:pt x="9454199" y="3717196"/>
                </a:cubicBezTo>
                <a:lnTo>
                  <a:pt x="9444257" y="3713614"/>
                </a:lnTo>
                <a:cubicBezTo>
                  <a:pt x="9444695" y="3713256"/>
                  <a:pt x="9445053" y="3712857"/>
                  <a:pt x="9445411" y="3712460"/>
                </a:cubicBezTo>
                <a:cubicBezTo>
                  <a:pt x="9449268" y="3707920"/>
                  <a:pt x="9448751" y="3701153"/>
                  <a:pt x="9444257" y="3697290"/>
                </a:cubicBezTo>
                <a:cubicBezTo>
                  <a:pt x="9417455" y="3692154"/>
                  <a:pt x="9389737" y="3695180"/>
                  <a:pt x="9364723" y="3706049"/>
                </a:cubicBezTo>
                <a:cubicBezTo>
                  <a:pt x="9278907" y="3729619"/>
                  <a:pt x="9189114" y="3735034"/>
                  <a:pt x="9101071" y="3721974"/>
                </a:cubicBezTo>
                <a:cubicBezTo>
                  <a:pt x="9066472" y="3717595"/>
                  <a:pt x="9068462" y="3716003"/>
                  <a:pt x="9066472" y="3744270"/>
                </a:cubicBezTo>
                <a:cubicBezTo>
                  <a:pt x="9066472" y="3744270"/>
                  <a:pt x="9063689" y="3744270"/>
                  <a:pt x="9063689" y="3744270"/>
                </a:cubicBezTo>
                <a:cubicBezTo>
                  <a:pt x="9060270" y="3744868"/>
                  <a:pt x="9056769" y="3744868"/>
                  <a:pt x="9053349" y="3744270"/>
                </a:cubicBezTo>
                <a:cubicBezTo>
                  <a:pt x="9041381" y="3737025"/>
                  <a:pt x="9035416" y="3722891"/>
                  <a:pt x="9038637" y="3709235"/>
                </a:cubicBezTo>
                <a:cubicBezTo>
                  <a:pt x="9039431" y="3694105"/>
                  <a:pt x="9054145" y="3690919"/>
                  <a:pt x="9069257" y="3690919"/>
                </a:cubicBezTo>
                <a:cubicBezTo>
                  <a:pt x="9117535" y="3689168"/>
                  <a:pt x="9165850" y="3691836"/>
                  <a:pt x="9213610" y="3698883"/>
                </a:cubicBezTo>
                <a:cubicBezTo>
                  <a:pt x="9235322" y="3704615"/>
                  <a:pt x="9258388" y="3702226"/>
                  <a:pt x="9278430" y="3692114"/>
                </a:cubicBezTo>
                <a:cubicBezTo>
                  <a:pt x="9289564" y="3686143"/>
                  <a:pt x="9293938" y="3676985"/>
                  <a:pt x="9289564" y="3668624"/>
                </a:cubicBezTo>
                <a:cubicBezTo>
                  <a:pt x="9285190" y="3660263"/>
                  <a:pt x="9264909" y="3655884"/>
                  <a:pt x="9277238" y="3643940"/>
                </a:cubicBezTo>
                <a:cubicBezTo>
                  <a:pt x="9289564" y="3631996"/>
                  <a:pt x="9296723" y="3652699"/>
                  <a:pt x="9307063" y="3656282"/>
                </a:cubicBezTo>
                <a:cubicBezTo>
                  <a:pt x="9333029" y="3663966"/>
                  <a:pt x="9360628" y="3663966"/>
                  <a:pt x="9386596" y="3656282"/>
                </a:cubicBezTo>
                <a:cubicBezTo>
                  <a:pt x="9486808" y="3622839"/>
                  <a:pt x="9590997" y="3643144"/>
                  <a:pt x="9685642" y="3619255"/>
                </a:cubicBezTo>
                <a:cubicBezTo>
                  <a:pt x="9780287" y="3595367"/>
                  <a:pt x="9876524" y="3614079"/>
                  <a:pt x="9970771" y="3588599"/>
                </a:cubicBezTo>
                <a:cubicBezTo>
                  <a:pt x="10010935" y="3580596"/>
                  <a:pt x="10052293" y="3580596"/>
                  <a:pt x="10092457" y="3588599"/>
                </a:cubicBezTo>
                <a:cubicBezTo>
                  <a:pt x="10108363" y="3590191"/>
                  <a:pt x="10131428" y="3574265"/>
                  <a:pt x="10135008" y="3608107"/>
                </a:cubicBezTo>
                <a:cubicBezTo>
                  <a:pt x="10136201" y="3620450"/>
                  <a:pt x="10154493" y="3616070"/>
                  <a:pt x="10161253" y="3612885"/>
                </a:cubicBezTo>
                <a:cubicBezTo>
                  <a:pt x="10177161" y="3606913"/>
                  <a:pt x="10170798" y="3596561"/>
                  <a:pt x="10161253" y="3590191"/>
                </a:cubicBezTo>
                <a:cubicBezTo>
                  <a:pt x="10151074" y="3583383"/>
                  <a:pt x="10145903" y="3571200"/>
                  <a:pt x="10148130" y="3559136"/>
                </a:cubicBezTo>
                <a:cubicBezTo>
                  <a:pt x="10156481" y="3545599"/>
                  <a:pt x="10172786" y="3553960"/>
                  <a:pt x="10185511" y="3556747"/>
                </a:cubicBezTo>
                <a:cubicBezTo>
                  <a:pt x="10229334" y="3561923"/>
                  <a:pt x="10273476" y="3563516"/>
                  <a:pt x="10317537" y="3561525"/>
                </a:cubicBezTo>
                <a:cubicBezTo>
                  <a:pt x="10360406" y="3559972"/>
                  <a:pt x="10402439" y="3549222"/>
                  <a:pt x="10440814" y="3530073"/>
                </a:cubicBezTo>
                <a:cubicBezTo>
                  <a:pt x="10508816" y="3505109"/>
                  <a:pt x="10580754" y="3492726"/>
                  <a:pt x="10653170" y="3493443"/>
                </a:cubicBezTo>
                <a:close/>
                <a:moveTo>
                  <a:pt x="9485891" y="3447657"/>
                </a:moveTo>
                <a:lnTo>
                  <a:pt x="9489592" y="3447657"/>
                </a:lnTo>
                <a:lnTo>
                  <a:pt x="9489592" y="3452036"/>
                </a:lnTo>
                <a:close/>
                <a:moveTo>
                  <a:pt x="9485217" y="3446860"/>
                </a:moveTo>
                <a:lnTo>
                  <a:pt x="9485891" y="3447657"/>
                </a:lnTo>
                <a:lnTo>
                  <a:pt x="9484820" y="3447657"/>
                </a:lnTo>
                <a:close/>
                <a:moveTo>
                  <a:pt x="9490387" y="3443676"/>
                </a:moveTo>
                <a:lnTo>
                  <a:pt x="9493966" y="3448851"/>
                </a:lnTo>
                <a:lnTo>
                  <a:pt x="9490387" y="3447258"/>
                </a:lnTo>
                <a:close/>
                <a:moveTo>
                  <a:pt x="5157558" y="3423194"/>
                </a:moveTo>
                <a:lnTo>
                  <a:pt x="5158985" y="3427353"/>
                </a:lnTo>
                <a:lnTo>
                  <a:pt x="5158099" y="3428384"/>
                </a:lnTo>
                <a:lnTo>
                  <a:pt x="5155009" y="3426557"/>
                </a:lnTo>
                <a:close/>
                <a:moveTo>
                  <a:pt x="7271417" y="3348646"/>
                </a:moveTo>
                <a:cubicBezTo>
                  <a:pt x="7227108" y="3344839"/>
                  <a:pt x="7183415" y="3360067"/>
                  <a:pt x="7140169" y="3360067"/>
                </a:cubicBezTo>
                <a:cubicBezTo>
                  <a:pt x="7099209" y="3360067"/>
                  <a:pt x="7049104" y="3364447"/>
                  <a:pt x="7009336" y="3360067"/>
                </a:cubicBezTo>
                <a:cubicBezTo>
                  <a:pt x="6913776" y="3347525"/>
                  <a:pt x="6816984" y="3347525"/>
                  <a:pt x="6721424" y="3360067"/>
                </a:cubicBezTo>
                <a:cubicBezTo>
                  <a:pt x="6679272" y="3369862"/>
                  <a:pt x="6635568" y="3370937"/>
                  <a:pt x="6592978" y="3363253"/>
                </a:cubicBezTo>
                <a:cubicBezTo>
                  <a:pt x="6514637" y="3341753"/>
                  <a:pt x="6441067" y="3399881"/>
                  <a:pt x="6364715" y="3369225"/>
                </a:cubicBezTo>
                <a:cubicBezTo>
                  <a:pt x="6362728" y="3368428"/>
                  <a:pt x="6359148" y="3374002"/>
                  <a:pt x="6355967" y="3374002"/>
                </a:cubicBezTo>
                <a:cubicBezTo>
                  <a:pt x="6296515" y="3387498"/>
                  <a:pt x="6235513" y="3392715"/>
                  <a:pt x="6174630" y="3389530"/>
                </a:cubicBezTo>
                <a:cubicBezTo>
                  <a:pt x="6144009" y="3389927"/>
                  <a:pt x="6106231" y="3405853"/>
                  <a:pt x="6085155" y="3392316"/>
                </a:cubicBezTo>
                <a:cubicBezTo>
                  <a:pt x="6044990" y="3366437"/>
                  <a:pt x="6008007" y="3385945"/>
                  <a:pt x="5970229" y="3382363"/>
                </a:cubicBezTo>
                <a:cubicBezTo>
                  <a:pt x="5938813" y="3379974"/>
                  <a:pt x="5927679" y="3394705"/>
                  <a:pt x="5934438" y="3427751"/>
                </a:cubicBezTo>
                <a:cubicBezTo>
                  <a:pt x="5943585" y="3472343"/>
                  <a:pt x="5963070" y="3483490"/>
                  <a:pt x="6007610" y="3472343"/>
                </a:cubicBezTo>
                <a:cubicBezTo>
                  <a:pt x="6063283" y="3458009"/>
                  <a:pt x="6117763" y="3432529"/>
                  <a:pt x="6176619" y="3442483"/>
                </a:cubicBezTo>
                <a:cubicBezTo>
                  <a:pt x="6210857" y="3448335"/>
                  <a:pt x="6245932" y="3446982"/>
                  <a:pt x="6279615" y="3438501"/>
                </a:cubicBezTo>
                <a:cubicBezTo>
                  <a:pt x="6318506" y="3421739"/>
                  <a:pt x="6363164" y="3425322"/>
                  <a:pt x="6398915" y="3448055"/>
                </a:cubicBezTo>
                <a:cubicBezTo>
                  <a:pt x="6418361" y="3460399"/>
                  <a:pt x="6442698" y="3462189"/>
                  <a:pt x="6463734" y="3452834"/>
                </a:cubicBezTo>
                <a:cubicBezTo>
                  <a:pt x="6480517" y="3442561"/>
                  <a:pt x="6501235" y="3440930"/>
                  <a:pt x="6519408" y="3448454"/>
                </a:cubicBezTo>
                <a:cubicBezTo>
                  <a:pt x="6570986" y="3476762"/>
                  <a:pt x="6631352" y="3484606"/>
                  <a:pt x="6688418" y="3470353"/>
                </a:cubicBezTo>
                <a:cubicBezTo>
                  <a:pt x="6732161" y="3462788"/>
                  <a:pt x="6776701" y="3473537"/>
                  <a:pt x="6820045" y="3470353"/>
                </a:cubicBezTo>
                <a:cubicBezTo>
                  <a:pt x="6865976" y="3465733"/>
                  <a:pt x="6912304" y="3467724"/>
                  <a:pt x="6957640" y="3476324"/>
                </a:cubicBezTo>
                <a:cubicBezTo>
                  <a:pt x="6991441" y="3484884"/>
                  <a:pt x="7027072" y="3482535"/>
                  <a:pt x="7059441" y="3469556"/>
                </a:cubicBezTo>
                <a:cubicBezTo>
                  <a:pt x="7115473" y="3445429"/>
                  <a:pt x="7179816" y="3450644"/>
                  <a:pt x="7231235" y="3483490"/>
                </a:cubicBezTo>
                <a:cubicBezTo>
                  <a:pt x="7239983" y="3488666"/>
                  <a:pt x="7247141" y="3500213"/>
                  <a:pt x="7257879" y="3497426"/>
                </a:cubicBezTo>
                <a:lnTo>
                  <a:pt x="7257084" y="3498620"/>
                </a:lnTo>
                <a:cubicBezTo>
                  <a:pt x="7312757" y="3483092"/>
                  <a:pt x="7374395" y="3489065"/>
                  <a:pt x="7428478" y="3434519"/>
                </a:cubicBezTo>
                <a:cubicBezTo>
                  <a:pt x="7405851" y="3441128"/>
                  <a:pt x="7381910" y="3429383"/>
                  <a:pt x="7373202" y="3407446"/>
                </a:cubicBezTo>
                <a:cubicBezTo>
                  <a:pt x="7360040" y="3385588"/>
                  <a:pt x="7339838" y="3368906"/>
                  <a:pt x="7315938" y="3360067"/>
                </a:cubicBezTo>
                <a:cubicBezTo>
                  <a:pt x="7301026" y="3353299"/>
                  <a:pt x="7286187" y="3349915"/>
                  <a:pt x="7271417" y="3348646"/>
                </a:cubicBezTo>
                <a:close/>
                <a:moveTo>
                  <a:pt x="2482604" y="3206965"/>
                </a:moveTo>
                <a:cubicBezTo>
                  <a:pt x="2442339" y="3206536"/>
                  <a:pt x="2401851" y="3223407"/>
                  <a:pt x="2359798" y="3214747"/>
                </a:cubicBezTo>
                <a:cubicBezTo>
                  <a:pt x="2333552" y="3209172"/>
                  <a:pt x="2295376" y="3237042"/>
                  <a:pt x="2257994" y="3228682"/>
                </a:cubicBezTo>
                <a:cubicBezTo>
                  <a:pt x="2235726" y="3223905"/>
                  <a:pt x="2229363" y="3244209"/>
                  <a:pt x="2221012" y="3258543"/>
                </a:cubicBezTo>
                <a:cubicBezTo>
                  <a:pt x="2208685" y="3279644"/>
                  <a:pt x="2228965" y="3283625"/>
                  <a:pt x="2239304" y="3294375"/>
                </a:cubicBezTo>
                <a:cubicBezTo>
                  <a:pt x="2267539" y="3324235"/>
                  <a:pt x="2305317" y="3307513"/>
                  <a:pt x="2337528" y="3312291"/>
                </a:cubicBezTo>
                <a:cubicBezTo>
                  <a:pt x="2429032" y="3328455"/>
                  <a:pt x="2522644" y="3298714"/>
                  <a:pt x="2588059" y="3232664"/>
                </a:cubicBezTo>
                <a:cubicBezTo>
                  <a:pt x="2565034" y="3233419"/>
                  <a:pt x="2542288" y="3227169"/>
                  <a:pt x="2522842" y="3214747"/>
                </a:cubicBezTo>
                <a:cubicBezTo>
                  <a:pt x="2509420" y="3209173"/>
                  <a:pt x="2496024" y="3207107"/>
                  <a:pt x="2482604" y="3206965"/>
                </a:cubicBezTo>
                <a:close/>
                <a:moveTo>
                  <a:pt x="2097337" y="3194840"/>
                </a:moveTo>
                <a:cubicBezTo>
                  <a:pt x="2037687" y="3188868"/>
                  <a:pt x="2029733" y="3242218"/>
                  <a:pt x="2004283" y="3274468"/>
                </a:cubicBezTo>
                <a:cubicBezTo>
                  <a:pt x="1996727" y="3286014"/>
                  <a:pt x="1989569" y="3299550"/>
                  <a:pt x="2004283" y="3310300"/>
                </a:cubicBezTo>
                <a:cubicBezTo>
                  <a:pt x="2007424" y="3313565"/>
                  <a:pt x="2011521" y="3315715"/>
                  <a:pt x="2015934" y="3316511"/>
                </a:cubicBezTo>
                <a:cubicBezTo>
                  <a:pt x="2027625" y="3318622"/>
                  <a:pt x="2038760" y="3310857"/>
                  <a:pt x="2040868" y="3299152"/>
                </a:cubicBezTo>
                <a:cubicBezTo>
                  <a:pt x="2045242" y="3284820"/>
                  <a:pt x="2048822" y="3282431"/>
                  <a:pt x="2064729" y="3282431"/>
                </a:cubicBezTo>
                <a:cubicBezTo>
                  <a:pt x="2095905" y="3279525"/>
                  <a:pt x="2126526" y="3272437"/>
                  <a:pt x="2155794" y="3261330"/>
                </a:cubicBezTo>
                <a:cubicBezTo>
                  <a:pt x="2171700" y="3256154"/>
                  <a:pt x="2191187" y="3241024"/>
                  <a:pt x="2166929" y="3224302"/>
                </a:cubicBezTo>
                <a:cubicBezTo>
                  <a:pt x="2144938" y="3211841"/>
                  <a:pt x="2121596" y="3201967"/>
                  <a:pt x="2097337" y="3194840"/>
                </a:cubicBezTo>
                <a:close/>
                <a:moveTo>
                  <a:pt x="4275914" y="2803619"/>
                </a:moveTo>
                <a:cubicBezTo>
                  <a:pt x="4244945" y="2798692"/>
                  <a:pt x="4214125" y="2802474"/>
                  <a:pt x="4184301" y="2832534"/>
                </a:cubicBezTo>
                <a:cubicBezTo>
                  <a:pt x="4175154" y="2841692"/>
                  <a:pt x="4160440" y="2854829"/>
                  <a:pt x="4148112" y="2844479"/>
                </a:cubicBezTo>
                <a:cubicBezTo>
                  <a:pt x="4109578" y="2816211"/>
                  <a:pt x="4060904" y="2805540"/>
                  <a:pt x="4014099" y="2815016"/>
                </a:cubicBezTo>
                <a:cubicBezTo>
                  <a:pt x="3952062" y="2819396"/>
                  <a:pt x="3889628" y="2815016"/>
                  <a:pt x="3827592" y="2815016"/>
                </a:cubicBezTo>
                <a:cubicBezTo>
                  <a:pt x="3786791" y="2813344"/>
                  <a:pt x="3747661" y="2831221"/>
                  <a:pt x="3722210" y="2863191"/>
                </a:cubicBezTo>
                <a:cubicBezTo>
                  <a:pt x="3787825" y="2859607"/>
                  <a:pt x="3845090" y="2884292"/>
                  <a:pt x="3907125" y="2884292"/>
                </a:cubicBezTo>
                <a:cubicBezTo>
                  <a:pt x="3922157" y="2882142"/>
                  <a:pt x="3937309" y="2881067"/>
                  <a:pt x="3952459" y="2881107"/>
                </a:cubicBezTo>
                <a:cubicBezTo>
                  <a:pt x="3996203" y="2889866"/>
                  <a:pt x="4031994" y="2852441"/>
                  <a:pt x="4071761" y="2856821"/>
                </a:cubicBezTo>
                <a:cubicBezTo>
                  <a:pt x="4132086" y="2858134"/>
                  <a:pt x="4192015" y="2866695"/>
                  <a:pt x="4250314" y="2882301"/>
                </a:cubicBezTo>
                <a:cubicBezTo>
                  <a:pt x="4300419" y="2900616"/>
                  <a:pt x="4329051" y="2872348"/>
                  <a:pt x="4364445" y="2857218"/>
                </a:cubicBezTo>
                <a:cubicBezTo>
                  <a:pt x="4373988" y="2852839"/>
                  <a:pt x="4389497" y="2830145"/>
                  <a:pt x="4368421" y="2826961"/>
                </a:cubicBezTo>
                <a:cubicBezTo>
                  <a:pt x="4338000" y="2822182"/>
                  <a:pt x="4306882" y="2808547"/>
                  <a:pt x="4275914" y="2803619"/>
                </a:cubicBezTo>
                <a:close/>
                <a:moveTo>
                  <a:pt x="3529242" y="2784858"/>
                </a:moveTo>
                <a:cubicBezTo>
                  <a:pt x="3519996" y="2786351"/>
                  <a:pt x="3510054" y="2790530"/>
                  <a:pt x="3500709" y="2793914"/>
                </a:cubicBezTo>
                <a:cubicBezTo>
                  <a:pt x="3472872" y="2804665"/>
                  <a:pt x="3447819" y="2838109"/>
                  <a:pt x="3425152" y="2833728"/>
                </a:cubicBezTo>
                <a:cubicBezTo>
                  <a:pt x="3328518" y="2814619"/>
                  <a:pt x="3233475" y="2862793"/>
                  <a:pt x="3137638" y="2833728"/>
                </a:cubicBezTo>
                <a:cubicBezTo>
                  <a:pt x="3075720" y="2819396"/>
                  <a:pt x="3012253" y="2813105"/>
                  <a:pt x="2948745" y="2815016"/>
                </a:cubicBezTo>
                <a:cubicBezTo>
                  <a:pt x="2883527" y="2812627"/>
                  <a:pt x="2798824" y="2783961"/>
                  <a:pt x="2747922" y="2863589"/>
                </a:cubicBezTo>
                <a:cubicBezTo>
                  <a:pt x="2744741" y="2868366"/>
                  <a:pt x="2734401" y="2865978"/>
                  <a:pt x="2736390" y="2878319"/>
                </a:cubicBezTo>
                <a:cubicBezTo>
                  <a:pt x="2738378" y="2890662"/>
                  <a:pt x="2748320" y="2887876"/>
                  <a:pt x="2756273" y="2890662"/>
                </a:cubicBezTo>
                <a:cubicBezTo>
                  <a:pt x="2818708" y="2913754"/>
                  <a:pt x="2859270" y="2857617"/>
                  <a:pt x="2912159" y="2848061"/>
                </a:cubicBezTo>
                <a:cubicBezTo>
                  <a:pt x="2916932" y="2847663"/>
                  <a:pt x="2921703" y="2847663"/>
                  <a:pt x="2926475" y="2848061"/>
                </a:cubicBezTo>
                <a:cubicBezTo>
                  <a:pt x="2925680" y="2865580"/>
                  <a:pt x="2899832" y="2860404"/>
                  <a:pt x="2901820" y="2878319"/>
                </a:cubicBezTo>
                <a:cubicBezTo>
                  <a:pt x="3033050" y="2878718"/>
                  <a:pt x="3164281" y="2854829"/>
                  <a:pt x="3294717" y="2892653"/>
                </a:cubicBezTo>
                <a:lnTo>
                  <a:pt x="3294717" y="2893848"/>
                </a:lnTo>
                <a:cubicBezTo>
                  <a:pt x="3327326" y="2899978"/>
                  <a:pt x="3360968" y="2896674"/>
                  <a:pt x="3391747" y="2884292"/>
                </a:cubicBezTo>
                <a:cubicBezTo>
                  <a:pt x="3429367" y="2868128"/>
                  <a:pt x="3470168" y="2860801"/>
                  <a:pt x="3511047" y="2862793"/>
                </a:cubicBezTo>
                <a:cubicBezTo>
                  <a:pt x="3530216" y="2867729"/>
                  <a:pt x="3550258" y="2858612"/>
                  <a:pt x="3559165" y="2840895"/>
                </a:cubicBezTo>
                <a:cubicBezTo>
                  <a:pt x="3566404" y="2824770"/>
                  <a:pt x="3564296" y="2805978"/>
                  <a:pt x="3553598" y="2791924"/>
                </a:cubicBezTo>
                <a:cubicBezTo>
                  <a:pt x="3547037" y="2784559"/>
                  <a:pt x="3538486" y="2783364"/>
                  <a:pt x="3529242" y="2784858"/>
                </a:cubicBezTo>
                <a:close/>
                <a:moveTo>
                  <a:pt x="4850405" y="2764567"/>
                </a:moveTo>
                <a:cubicBezTo>
                  <a:pt x="4831854" y="2760620"/>
                  <a:pt x="4812437" y="2760749"/>
                  <a:pt x="4793530" y="2765248"/>
                </a:cubicBezTo>
                <a:cubicBezTo>
                  <a:pt x="4732684" y="2781573"/>
                  <a:pt x="4671842" y="2797100"/>
                  <a:pt x="4609805" y="2808248"/>
                </a:cubicBezTo>
                <a:cubicBezTo>
                  <a:pt x="4586781" y="2813782"/>
                  <a:pt x="4571987" y="2836237"/>
                  <a:pt x="4576005" y="2859607"/>
                </a:cubicBezTo>
                <a:lnTo>
                  <a:pt x="4575208" y="2860801"/>
                </a:lnTo>
                <a:cubicBezTo>
                  <a:pt x="4576402" y="2875931"/>
                  <a:pt x="4590719" y="2878718"/>
                  <a:pt x="4609011" y="2874737"/>
                </a:cubicBezTo>
                <a:cubicBezTo>
                  <a:pt x="4669853" y="2865182"/>
                  <a:pt x="4731094" y="2853635"/>
                  <a:pt x="4792335" y="2848857"/>
                </a:cubicBezTo>
                <a:cubicBezTo>
                  <a:pt x="4827330" y="2839899"/>
                  <a:pt x="4864194" y="2841134"/>
                  <a:pt x="4898513" y="2852441"/>
                </a:cubicBezTo>
                <a:cubicBezTo>
                  <a:pt x="4961345" y="2885487"/>
                  <a:pt x="4970491" y="2884292"/>
                  <a:pt x="5024176" y="2820191"/>
                </a:cubicBezTo>
                <a:cubicBezTo>
                  <a:pt x="4980909" y="2825726"/>
                  <a:pt x="4937167" y="2814299"/>
                  <a:pt x="4902093" y="2788341"/>
                </a:cubicBezTo>
                <a:cubicBezTo>
                  <a:pt x="4886642" y="2776536"/>
                  <a:pt x="4868956" y="2768513"/>
                  <a:pt x="4850405" y="2764567"/>
                </a:cubicBezTo>
                <a:close/>
                <a:moveTo>
                  <a:pt x="11330956" y="2330773"/>
                </a:moveTo>
                <a:cubicBezTo>
                  <a:pt x="11295873" y="2327075"/>
                  <a:pt x="11260270" y="2340953"/>
                  <a:pt x="11236947" y="2369498"/>
                </a:cubicBezTo>
                <a:cubicBezTo>
                  <a:pt x="11276316" y="2372804"/>
                  <a:pt x="11315367" y="2378935"/>
                  <a:pt x="11353861" y="2387814"/>
                </a:cubicBezTo>
                <a:cubicBezTo>
                  <a:pt x="11379511" y="2397289"/>
                  <a:pt x="11406234" y="2403580"/>
                  <a:pt x="11433395" y="2406527"/>
                </a:cubicBezTo>
                <a:cubicBezTo>
                  <a:pt x="11485727" y="2391675"/>
                  <a:pt x="11541403" y="2393746"/>
                  <a:pt x="11592462" y="2412499"/>
                </a:cubicBezTo>
                <a:lnTo>
                  <a:pt x="11593257" y="2413693"/>
                </a:lnTo>
                <a:cubicBezTo>
                  <a:pt x="11597313" y="2415006"/>
                  <a:pt x="11601608" y="2415126"/>
                  <a:pt x="11605744" y="2414130"/>
                </a:cubicBezTo>
                <a:cubicBezTo>
                  <a:pt x="11618112" y="2411105"/>
                  <a:pt x="11625708" y="2398604"/>
                  <a:pt x="11622684" y="2386221"/>
                </a:cubicBezTo>
                <a:cubicBezTo>
                  <a:pt x="11620696" y="2371887"/>
                  <a:pt x="11627060" y="2342027"/>
                  <a:pt x="11602801" y="2346407"/>
                </a:cubicBezTo>
                <a:cubicBezTo>
                  <a:pt x="11554286" y="2354768"/>
                  <a:pt x="11506566" y="2329288"/>
                  <a:pt x="11459641" y="2346407"/>
                </a:cubicBezTo>
                <a:cubicBezTo>
                  <a:pt x="11428821" y="2358033"/>
                  <a:pt x="11394503" y="2355844"/>
                  <a:pt x="11365393" y="2340435"/>
                </a:cubicBezTo>
                <a:cubicBezTo>
                  <a:pt x="11354288" y="2335189"/>
                  <a:pt x="11342651" y="2332005"/>
                  <a:pt x="11330956" y="2330773"/>
                </a:cubicBezTo>
                <a:close/>
                <a:moveTo>
                  <a:pt x="0" y="0"/>
                </a:moveTo>
                <a:lnTo>
                  <a:pt x="12196917" y="0"/>
                </a:lnTo>
                <a:lnTo>
                  <a:pt x="12196917" y="2227364"/>
                </a:lnTo>
                <a:lnTo>
                  <a:pt x="12057734" y="2227364"/>
                </a:lnTo>
                <a:cubicBezTo>
                  <a:pt x="12085969" y="2238114"/>
                  <a:pt x="12122157" y="2226169"/>
                  <a:pt x="12148800" y="2241697"/>
                </a:cubicBezTo>
                <a:cubicBezTo>
                  <a:pt x="12159935" y="2249262"/>
                  <a:pt x="12183795" y="2231743"/>
                  <a:pt x="12188567" y="2249262"/>
                </a:cubicBezTo>
                <a:cubicBezTo>
                  <a:pt x="12193338" y="2266780"/>
                  <a:pt x="12169478" y="2270363"/>
                  <a:pt x="12159536" y="2281510"/>
                </a:cubicBezTo>
                <a:cubicBezTo>
                  <a:pt x="12143233" y="2301020"/>
                  <a:pt x="12090741" y="2303409"/>
                  <a:pt x="12127325" y="2349592"/>
                </a:cubicBezTo>
                <a:cubicBezTo>
                  <a:pt x="12134485" y="2358351"/>
                  <a:pt x="12121759" y="2363527"/>
                  <a:pt x="12114203" y="2367509"/>
                </a:cubicBezTo>
                <a:cubicBezTo>
                  <a:pt x="12076226" y="2391238"/>
                  <a:pt x="12032841" y="2404934"/>
                  <a:pt x="11988142" y="2407322"/>
                </a:cubicBezTo>
                <a:cubicBezTo>
                  <a:pt x="11956328" y="2406527"/>
                  <a:pt x="11938434" y="2427230"/>
                  <a:pt x="11913778" y="2437581"/>
                </a:cubicBezTo>
                <a:cubicBezTo>
                  <a:pt x="11904632" y="2441960"/>
                  <a:pt x="11895485" y="2451118"/>
                  <a:pt x="11901053" y="2462265"/>
                </a:cubicBezTo>
                <a:cubicBezTo>
                  <a:pt x="11906620" y="2473414"/>
                  <a:pt x="11919345" y="2482570"/>
                  <a:pt x="11930877" y="2473414"/>
                </a:cubicBezTo>
                <a:cubicBezTo>
                  <a:pt x="11951557" y="2457489"/>
                  <a:pt x="11960306" y="2467839"/>
                  <a:pt x="11977007" y="2482173"/>
                </a:cubicBezTo>
                <a:cubicBezTo>
                  <a:pt x="12003650" y="2504468"/>
                  <a:pt x="12035464" y="2491329"/>
                  <a:pt x="12065289" y="2479784"/>
                </a:cubicBezTo>
                <a:cubicBezTo>
                  <a:pt x="12095114" y="2468238"/>
                  <a:pt x="12131700" y="2434395"/>
                  <a:pt x="12151186" y="2493719"/>
                </a:cubicBezTo>
                <a:cubicBezTo>
                  <a:pt x="12165741" y="2489617"/>
                  <a:pt x="12181289" y="2490454"/>
                  <a:pt x="12195328" y="2496108"/>
                </a:cubicBezTo>
                <a:lnTo>
                  <a:pt x="12195328" y="2754500"/>
                </a:lnTo>
                <a:cubicBezTo>
                  <a:pt x="12157032" y="2775202"/>
                  <a:pt x="12117146" y="2792801"/>
                  <a:pt x="12076027" y="2807054"/>
                </a:cubicBezTo>
                <a:cubicBezTo>
                  <a:pt x="12013831" y="2829269"/>
                  <a:pt x="11946865" y="2834485"/>
                  <a:pt x="11881965" y="2822183"/>
                </a:cubicBezTo>
                <a:cubicBezTo>
                  <a:pt x="11796546" y="2811792"/>
                  <a:pt x="11709934" y="2817604"/>
                  <a:pt x="11626661" y="2839303"/>
                </a:cubicBezTo>
                <a:cubicBezTo>
                  <a:pt x="11607971" y="2843285"/>
                  <a:pt x="11608370" y="2863589"/>
                  <a:pt x="11588884" y="2863589"/>
                </a:cubicBezTo>
                <a:cubicBezTo>
                  <a:pt x="11587690" y="2817404"/>
                  <a:pt x="11562239" y="2807850"/>
                  <a:pt x="11522473" y="2817404"/>
                </a:cubicBezTo>
                <a:cubicBezTo>
                  <a:pt x="11471969" y="2829747"/>
                  <a:pt x="11426634" y="2859607"/>
                  <a:pt x="11380504" y="2872348"/>
                </a:cubicBezTo>
                <a:cubicBezTo>
                  <a:pt x="11339943" y="2886960"/>
                  <a:pt x="11298307" y="2898547"/>
                  <a:pt x="11256035" y="2906985"/>
                </a:cubicBezTo>
                <a:cubicBezTo>
                  <a:pt x="11247684" y="2907782"/>
                  <a:pt x="11238140" y="2897431"/>
                  <a:pt x="11227799" y="2903801"/>
                </a:cubicBezTo>
                <a:cubicBezTo>
                  <a:pt x="11244145" y="2951737"/>
                  <a:pt x="11291666" y="2981757"/>
                  <a:pt x="11341931" y="2975864"/>
                </a:cubicBezTo>
                <a:cubicBezTo>
                  <a:pt x="11404882" y="2968220"/>
                  <a:pt x="11468231" y="2964795"/>
                  <a:pt x="11531619" y="2965512"/>
                </a:cubicBezTo>
                <a:cubicBezTo>
                  <a:pt x="11541958" y="2965115"/>
                  <a:pt x="11552696" y="2969892"/>
                  <a:pt x="11549514" y="2978651"/>
                </a:cubicBezTo>
                <a:cubicBezTo>
                  <a:pt x="11523268" y="3047927"/>
                  <a:pt x="11583316" y="3028418"/>
                  <a:pt x="11616719" y="3041955"/>
                </a:cubicBezTo>
                <a:cubicBezTo>
                  <a:pt x="11568125" y="3107648"/>
                  <a:pt x="11501118" y="3157375"/>
                  <a:pt x="11424248" y="3184886"/>
                </a:cubicBezTo>
                <a:cubicBezTo>
                  <a:pt x="11324831" y="3219923"/>
                  <a:pt x="11221835" y="3188470"/>
                  <a:pt x="11125997" y="3232266"/>
                </a:cubicBezTo>
                <a:cubicBezTo>
                  <a:pt x="11105716" y="3241422"/>
                  <a:pt x="11060382" y="3213154"/>
                  <a:pt x="11020615" y="3219923"/>
                </a:cubicBezTo>
                <a:cubicBezTo>
                  <a:pt x="10910461" y="3238635"/>
                  <a:pt x="10800705" y="3258144"/>
                  <a:pt x="10689358" y="3271283"/>
                </a:cubicBezTo>
                <a:cubicBezTo>
                  <a:pt x="10610619" y="3280440"/>
                  <a:pt x="10514781" y="3260931"/>
                  <a:pt x="10444792" y="3330206"/>
                </a:cubicBezTo>
                <a:cubicBezTo>
                  <a:pt x="10434055" y="3341753"/>
                  <a:pt x="10401445" y="3330206"/>
                  <a:pt x="10379176" y="3330206"/>
                </a:cubicBezTo>
                <a:cubicBezTo>
                  <a:pt x="10287315" y="3333392"/>
                  <a:pt x="10195851" y="3336976"/>
                  <a:pt x="10103990" y="3342549"/>
                </a:cubicBezTo>
                <a:cubicBezTo>
                  <a:pt x="10083311" y="3342549"/>
                  <a:pt x="10051895" y="3341355"/>
                  <a:pt x="10073369" y="3382363"/>
                </a:cubicBezTo>
                <a:cubicBezTo>
                  <a:pt x="10094843" y="3423371"/>
                  <a:pt x="10051895" y="3450445"/>
                  <a:pt x="10030819" y="3450445"/>
                </a:cubicBezTo>
                <a:cubicBezTo>
                  <a:pt x="9972760" y="3452037"/>
                  <a:pt x="9934584" y="3491851"/>
                  <a:pt x="9884875" y="3508174"/>
                </a:cubicBezTo>
                <a:cubicBezTo>
                  <a:pt x="9866979" y="3516138"/>
                  <a:pt x="9839938" y="3524897"/>
                  <a:pt x="9827212" y="3508174"/>
                </a:cubicBezTo>
                <a:cubicBezTo>
                  <a:pt x="9814487" y="3491454"/>
                  <a:pt x="9838347" y="3475925"/>
                  <a:pt x="9846699" y="3464379"/>
                </a:cubicBezTo>
                <a:cubicBezTo>
                  <a:pt x="9855049" y="3452834"/>
                  <a:pt x="9864991" y="3442084"/>
                  <a:pt x="9858230" y="3426954"/>
                </a:cubicBezTo>
                <a:cubicBezTo>
                  <a:pt x="9851471" y="3411826"/>
                  <a:pt x="9836359" y="3421381"/>
                  <a:pt x="9826019" y="3418195"/>
                </a:cubicBezTo>
                <a:cubicBezTo>
                  <a:pt x="9775516" y="3402270"/>
                  <a:pt x="9721035" y="3428148"/>
                  <a:pt x="9670930" y="3396298"/>
                </a:cubicBezTo>
                <a:cubicBezTo>
                  <a:pt x="9644604" y="3387897"/>
                  <a:pt x="9615852" y="3392476"/>
                  <a:pt x="9593383" y="3408640"/>
                </a:cubicBezTo>
                <a:cubicBezTo>
                  <a:pt x="9524985" y="3460399"/>
                  <a:pt x="9453405" y="3427353"/>
                  <a:pt x="9383414" y="3427353"/>
                </a:cubicBezTo>
                <a:cubicBezTo>
                  <a:pt x="9345596" y="3424526"/>
                  <a:pt x="9307658" y="3430378"/>
                  <a:pt x="9272465" y="3444472"/>
                </a:cubicBezTo>
                <a:cubicBezTo>
                  <a:pt x="9262046" y="3450605"/>
                  <a:pt x="9249639" y="3452435"/>
                  <a:pt x="9237867" y="3449648"/>
                </a:cubicBezTo>
                <a:cubicBezTo>
                  <a:pt x="9139644" y="3422176"/>
                  <a:pt x="9124930" y="3427751"/>
                  <a:pt x="9066473" y="3507378"/>
                </a:cubicBezTo>
                <a:cubicBezTo>
                  <a:pt x="9056929" y="3520120"/>
                  <a:pt x="9045794" y="3536442"/>
                  <a:pt x="9029490" y="3530869"/>
                </a:cubicBezTo>
                <a:cubicBezTo>
                  <a:pt x="8980180" y="3514146"/>
                  <a:pt x="8937231" y="3542415"/>
                  <a:pt x="8891102" y="3548387"/>
                </a:cubicBezTo>
                <a:cubicBezTo>
                  <a:pt x="8873048" y="3552209"/>
                  <a:pt x="8854198" y="3550139"/>
                  <a:pt x="8837417" y="3542415"/>
                </a:cubicBezTo>
                <a:cubicBezTo>
                  <a:pt x="8815982" y="3529276"/>
                  <a:pt x="8789179" y="3528520"/>
                  <a:pt x="8767029" y="3540423"/>
                </a:cubicBezTo>
                <a:cubicBezTo>
                  <a:pt x="8707776" y="3585812"/>
                  <a:pt x="8640172" y="3585812"/>
                  <a:pt x="8570978" y="3585812"/>
                </a:cubicBezTo>
                <a:cubicBezTo>
                  <a:pt x="8521269" y="3586210"/>
                  <a:pt x="8473947" y="3609302"/>
                  <a:pt x="8421455" y="3593377"/>
                </a:cubicBezTo>
                <a:cubicBezTo>
                  <a:pt x="8405588" y="3588997"/>
                  <a:pt x="8388808" y="3588997"/>
                  <a:pt x="8372940" y="3593377"/>
                </a:cubicBezTo>
                <a:cubicBezTo>
                  <a:pt x="8368965" y="3607311"/>
                  <a:pt x="8381688" y="3612090"/>
                  <a:pt x="8394811" y="3616469"/>
                </a:cubicBezTo>
                <a:cubicBezTo>
                  <a:pt x="8428255" y="3627576"/>
                  <a:pt x="8464364" y="3627576"/>
                  <a:pt x="8497807" y="3616469"/>
                </a:cubicBezTo>
                <a:cubicBezTo>
                  <a:pt x="8514907" y="3612287"/>
                  <a:pt x="8532803" y="3612287"/>
                  <a:pt x="8549901" y="3616469"/>
                </a:cubicBezTo>
                <a:cubicBezTo>
                  <a:pt x="8516498" y="3628413"/>
                  <a:pt x="8481901" y="3650709"/>
                  <a:pt x="8442134" y="3636774"/>
                </a:cubicBezTo>
                <a:cubicBezTo>
                  <a:pt x="8464005" y="3683754"/>
                  <a:pt x="8536780" y="3662254"/>
                  <a:pt x="8539166" y="3676588"/>
                </a:cubicBezTo>
                <a:cubicBezTo>
                  <a:pt x="8546323" y="3731133"/>
                  <a:pt x="8631821" y="3674995"/>
                  <a:pt x="8618699" y="3742679"/>
                </a:cubicBezTo>
                <a:cubicBezTo>
                  <a:pt x="8556065" y="3734397"/>
                  <a:pt x="8492677" y="3733481"/>
                  <a:pt x="8429806" y="3739892"/>
                </a:cubicBezTo>
                <a:cubicBezTo>
                  <a:pt x="8331980" y="3755418"/>
                  <a:pt x="8233755" y="3743475"/>
                  <a:pt x="8136726" y="3761391"/>
                </a:cubicBezTo>
                <a:cubicBezTo>
                  <a:pt x="8094572" y="3773336"/>
                  <a:pt x="8049398" y="3767762"/>
                  <a:pt x="8011459" y="3745864"/>
                </a:cubicBezTo>
                <a:cubicBezTo>
                  <a:pt x="8000365" y="3734756"/>
                  <a:pt x="7983147" y="3732606"/>
                  <a:pt x="7969704" y="3740688"/>
                </a:cubicBezTo>
                <a:cubicBezTo>
                  <a:pt x="7968831" y="3741205"/>
                  <a:pt x="7967876" y="3741644"/>
                  <a:pt x="7966961" y="3742041"/>
                </a:cubicBezTo>
                <a:cubicBezTo>
                  <a:pt x="7954395" y="3747297"/>
                  <a:pt x="7939959" y="3741325"/>
                  <a:pt x="7934710" y="3728744"/>
                </a:cubicBezTo>
                <a:cubicBezTo>
                  <a:pt x="7928745" y="3680171"/>
                  <a:pt x="7923176" y="3690920"/>
                  <a:pt x="7894943" y="3719984"/>
                </a:cubicBezTo>
                <a:cubicBezTo>
                  <a:pt x="7865556" y="3754582"/>
                  <a:pt x="7820620" y="3771823"/>
                  <a:pt x="7775642" y="3765771"/>
                </a:cubicBezTo>
                <a:cubicBezTo>
                  <a:pt x="7736711" y="3754185"/>
                  <a:pt x="7695274" y="3754185"/>
                  <a:pt x="7656342" y="3765771"/>
                </a:cubicBezTo>
                <a:cubicBezTo>
                  <a:pt x="7626516" y="3780900"/>
                  <a:pt x="7607429" y="3735910"/>
                  <a:pt x="7581581" y="3761391"/>
                </a:cubicBezTo>
                <a:cubicBezTo>
                  <a:pt x="7578399" y="3743077"/>
                  <a:pt x="7598680" y="3736309"/>
                  <a:pt x="7604247" y="3721577"/>
                </a:cubicBezTo>
                <a:cubicBezTo>
                  <a:pt x="7571123" y="3700755"/>
                  <a:pt x="7529646" y="3698525"/>
                  <a:pt x="7494491" y="3715605"/>
                </a:cubicBezTo>
                <a:cubicBezTo>
                  <a:pt x="7479777" y="3723568"/>
                  <a:pt x="7451543" y="3716402"/>
                  <a:pt x="7458700" y="3748252"/>
                </a:cubicBezTo>
                <a:lnTo>
                  <a:pt x="7448362" y="3758206"/>
                </a:lnTo>
                <a:lnTo>
                  <a:pt x="7443988" y="3758206"/>
                </a:lnTo>
                <a:cubicBezTo>
                  <a:pt x="7427286" y="3752632"/>
                  <a:pt x="7427286" y="3762983"/>
                  <a:pt x="7427286" y="3773734"/>
                </a:cubicBezTo>
                <a:cubicBezTo>
                  <a:pt x="7362465" y="3815139"/>
                  <a:pt x="7289692" y="3787270"/>
                  <a:pt x="7220896" y="3794038"/>
                </a:cubicBezTo>
                <a:cubicBezTo>
                  <a:pt x="7195445" y="3796029"/>
                  <a:pt x="7166017" y="3809964"/>
                  <a:pt x="7138976" y="3794038"/>
                </a:cubicBezTo>
                <a:cubicBezTo>
                  <a:pt x="7072167" y="3826686"/>
                  <a:pt x="6999394" y="3796825"/>
                  <a:pt x="6930598" y="3816333"/>
                </a:cubicBezTo>
                <a:cubicBezTo>
                  <a:pt x="6857665" y="3832419"/>
                  <a:pt x="6782784" y="3837754"/>
                  <a:pt x="6708300" y="3832260"/>
                </a:cubicBezTo>
                <a:cubicBezTo>
                  <a:pt x="6651435" y="3832260"/>
                  <a:pt x="6592978" y="3835047"/>
                  <a:pt x="6535713" y="3832260"/>
                </a:cubicBezTo>
                <a:cubicBezTo>
                  <a:pt x="6504058" y="3831066"/>
                  <a:pt x="6472802" y="3824854"/>
                  <a:pt x="6443056" y="3813945"/>
                </a:cubicBezTo>
                <a:cubicBezTo>
                  <a:pt x="6414026" y="3803992"/>
                  <a:pt x="6403289" y="3810760"/>
                  <a:pt x="6403289" y="3843805"/>
                </a:cubicBezTo>
                <a:cubicBezTo>
                  <a:pt x="6382610" y="3822704"/>
                  <a:pt x="6372271" y="3800011"/>
                  <a:pt x="6342843" y="3800011"/>
                </a:cubicBezTo>
                <a:cubicBezTo>
                  <a:pt x="6396688" y="3772857"/>
                  <a:pt x="6458287" y="3765412"/>
                  <a:pt x="6517023" y="3778909"/>
                </a:cubicBezTo>
                <a:cubicBezTo>
                  <a:pt x="6553607" y="3785279"/>
                  <a:pt x="6590193" y="3787270"/>
                  <a:pt x="6626779" y="3792446"/>
                </a:cubicBezTo>
                <a:cubicBezTo>
                  <a:pt x="6629681" y="3792048"/>
                  <a:pt x="6632624" y="3792048"/>
                  <a:pt x="6635528" y="3792446"/>
                </a:cubicBezTo>
                <a:cubicBezTo>
                  <a:pt x="6649048" y="3809964"/>
                  <a:pt x="6662172" y="3803992"/>
                  <a:pt x="6685237" y="3805186"/>
                </a:cubicBezTo>
                <a:cubicBezTo>
                  <a:pt x="6708300" y="3806381"/>
                  <a:pt x="6747272" y="3772141"/>
                  <a:pt x="6756021" y="3826686"/>
                </a:cubicBezTo>
                <a:cubicBezTo>
                  <a:pt x="6757215" y="3833455"/>
                  <a:pt x="6767951" y="3832658"/>
                  <a:pt x="6772723" y="3826686"/>
                </a:cubicBezTo>
                <a:cubicBezTo>
                  <a:pt x="6812093" y="3776123"/>
                  <a:pt x="6869755" y="3806381"/>
                  <a:pt x="6917872" y="3795232"/>
                </a:cubicBezTo>
                <a:cubicBezTo>
                  <a:pt x="6953146" y="3791411"/>
                  <a:pt x="6988776" y="3791411"/>
                  <a:pt x="7024050" y="3795232"/>
                </a:cubicBezTo>
                <a:cubicBezTo>
                  <a:pt x="7019278" y="3771743"/>
                  <a:pt x="7002973" y="3778112"/>
                  <a:pt x="6995020" y="3767363"/>
                </a:cubicBezTo>
                <a:cubicBezTo>
                  <a:pt x="6987066" y="3756613"/>
                  <a:pt x="6975533" y="3742281"/>
                  <a:pt x="6977920" y="3732327"/>
                </a:cubicBezTo>
                <a:cubicBezTo>
                  <a:pt x="6983090" y="3709236"/>
                  <a:pt x="6999394" y="3729142"/>
                  <a:pt x="7010529" y="3729142"/>
                </a:cubicBezTo>
                <a:cubicBezTo>
                  <a:pt x="7029219" y="3727151"/>
                  <a:pt x="7047115" y="3723966"/>
                  <a:pt x="7065406" y="3721179"/>
                </a:cubicBezTo>
                <a:cubicBezTo>
                  <a:pt x="7094437" y="3711226"/>
                  <a:pt x="7123068" y="3726355"/>
                  <a:pt x="7152099" y="3721179"/>
                </a:cubicBezTo>
                <a:cubicBezTo>
                  <a:pt x="7166017" y="3718790"/>
                  <a:pt x="7194650" y="3729142"/>
                  <a:pt x="7171585" y="3696892"/>
                </a:cubicBezTo>
                <a:cubicBezTo>
                  <a:pt x="7166415" y="3689725"/>
                  <a:pt x="7170790" y="3681366"/>
                  <a:pt x="7177946" y="3685347"/>
                </a:cubicBezTo>
                <a:cubicBezTo>
                  <a:pt x="7194650" y="3695300"/>
                  <a:pt x="7220896" y="3678977"/>
                  <a:pt x="7229644" y="3700874"/>
                </a:cubicBezTo>
                <a:cubicBezTo>
                  <a:pt x="7245153" y="3741086"/>
                  <a:pt x="7277364" y="3729938"/>
                  <a:pt x="7305996" y="3729938"/>
                </a:cubicBezTo>
                <a:cubicBezTo>
                  <a:pt x="7307985" y="3729938"/>
                  <a:pt x="7313154" y="3723169"/>
                  <a:pt x="7313154" y="3719188"/>
                </a:cubicBezTo>
                <a:cubicBezTo>
                  <a:pt x="7314348" y="3679375"/>
                  <a:pt x="7314348" y="3679375"/>
                  <a:pt x="7349740" y="3679375"/>
                </a:cubicBezTo>
                <a:cubicBezTo>
                  <a:pt x="7390422" y="3682640"/>
                  <a:pt x="7431342" y="3681683"/>
                  <a:pt x="7471824" y="3676588"/>
                </a:cubicBezTo>
                <a:cubicBezTo>
                  <a:pt x="7482164" y="3669422"/>
                  <a:pt x="7496082" y="3702467"/>
                  <a:pt x="7506421" y="3669422"/>
                </a:cubicBezTo>
                <a:cubicBezTo>
                  <a:pt x="7519147" y="3643582"/>
                  <a:pt x="7546108" y="3627896"/>
                  <a:pt x="7574820" y="3629607"/>
                </a:cubicBezTo>
                <a:cubicBezTo>
                  <a:pt x="7620155" y="3628014"/>
                  <a:pt x="7665090" y="3624432"/>
                  <a:pt x="7710027" y="3620052"/>
                </a:cubicBezTo>
                <a:cubicBezTo>
                  <a:pt x="7670260" y="3616070"/>
                  <a:pt x="7630493" y="3611691"/>
                  <a:pt x="7590727" y="3609701"/>
                </a:cubicBezTo>
                <a:cubicBezTo>
                  <a:pt x="7572832" y="3609302"/>
                  <a:pt x="7548972" y="3596562"/>
                  <a:pt x="7553347" y="3581035"/>
                </a:cubicBezTo>
                <a:cubicBezTo>
                  <a:pt x="7560027" y="3557624"/>
                  <a:pt x="7577008" y="3538553"/>
                  <a:pt x="7599475" y="3529276"/>
                </a:cubicBezTo>
                <a:cubicBezTo>
                  <a:pt x="7622858" y="3522787"/>
                  <a:pt x="7644928" y="3512276"/>
                  <a:pt x="7664693" y="3498222"/>
                </a:cubicBezTo>
                <a:cubicBezTo>
                  <a:pt x="7673443" y="3490657"/>
                  <a:pt x="7688553" y="3485083"/>
                  <a:pt x="7679805" y="3470353"/>
                </a:cubicBezTo>
                <a:cubicBezTo>
                  <a:pt x="7672329" y="3459842"/>
                  <a:pt x="7658251" y="3456417"/>
                  <a:pt x="7646798" y="3462389"/>
                </a:cubicBezTo>
                <a:cubicBezTo>
                  <a:pt x="7584563" y="3484844"/>
                  <a:pt x="7529606" y="3523782"/>
                  <a:pt x="7487731" y="3575062"/>
                </a:cubicBezTo>
                <a:cubicBezTo>
                  <a:pt x="7476914" y="3594292"/>
                  <a:pt x="7456036" y="3605599"/>
                  <a:pt x="7434046" y="3604126"/>
                </a:cubicBezTo>
                <a:cubicBezTo>
                  <a:pt x="7387121" y="3604525"/>
                  <a:pt x="7337810" y="3593775"/>
                  <a:pt x="7294465" y="3625627"/>
                </a:cubicBezTo>
                <a:cubicBezTo>
                  <a:pt x="7279352" y="3636774"/>
                  <a:pt x="7261458" y="3622441"/>
                  <a:pt x="7244755" y="3618460"/>
                </a:cubicBezTo>
                <a:cubicBezTo>
                  <a:pt x="7163234" y="3596961"/>
                  <a:pt x="7080916" y="3551572"/>
                  <a:pt x="6999394" y="3618460"/>
                </a:cubicBezTo>
                <a:cubicBezTo>
                  <a:pt x="6991123" y="3625825"/>
                  <a:pt x="6978636" y="3625825"/>
                  <a:pt x="6970364" y="3618460"/>
                </a:cubicBezTo>
                <a:cubicBezTo>
                  <a:pt x="6960025" y="3608108"/>
                  <a:pt x="6973942" y="3604922"/>
                  <a:pt x="6977125" y="3598154"/>
                </a:cubicBezTo>
                <a:cubicBezTo>
                  <a:pt x="6985476" y="3580238"/>
                  <a:pt x="6947697" y="3554359"/>
                  <a:pt x="6920258" y="3558341"/>
                </a:cubicBezTo>
                <a:cubicBezTo>
                  <a:pt x="6918269" y="3558739"/>
                  <a:pt x="6809706" y="3611293"/>
                  <a:pt x="6807320" y="3611293"/>
                </a:cubicBezTo>
                <a:cubicBezTo>
                  <a:pt x="6772723" y="3627217"/>
                  <a:pt x="6739716" y="3666634"/>
                  <a:pt x="6699949" y="3621645"/>
                </a:cubicBezTo>
                <a:cubicBezTo>
                  <a:pt x="6688815" y="3609701"/>
                  <a:pt x="6677681" y="3621645"/>
                  <a:pt x="6666148" y="3624432"/>
                </a:cubicBezTo>
                <a:cubicBezTo>
                  <a:pt x="6627177" y="3633191"/>
                  <a:pt x="6586217" y="3657079"/>
                  <a:pt x="6551222" y="3614080"/>
                </a:cubicBezTo>
                <a:cubicBezTo>
                  <a:pt x="6547286" y="3610974"/>
                  <a:pt x="6542036" y="3610058"/>
                  <a:pt x="6537303" y="3611691"/>
                </a:cubicBezTo>
                <a:cubicBezTo>
                  <a:pt x="6493282" y="3631359"/>
                  <a:pt x="6443772" y="3635022"/>
                  <a:pt x="6397325" y="3622043"/>
                </a:cubicBezTo>
                <a:cubicBezTo>
                  <a:pt x="6344157" y="3614597"/>
                  <a:pt x="6290073" y="3617982"/>
                  <a:pt x="6238257" y="3631996"/>
                </a:cubicBezTo>
                <a:cubicBezTo>
                  <a:pt x="6201671" y="3640756"/>
                  <a:pt x="6161109" y="3612090"/>
                  <a:pt x="6133670" y="3618460"/>
                </a:cubicBezTo>
                <a:cubicBezTo>
                  <a:pt x="6070044" y="3631598"/>
                  <a:pt x="6009996" y="3608506"/>
                  <a:pt x="5948358" y="3618460"/>
                </a:cubicBezTo>
                <a:cubicBezTo>
                  <a:pt x="5903420" y="3625627"/>
                  <a:pt x="5856496" y="3618858"/>
                  <a:pt x="5816730" y="3650709"/>
                </a:cubicBezTo>
                <a:cubicBezTo>
                  <a:pt x="5815615" y="3651345"/>
                  <a:pt x="5814502" y="3651943"/>
                  <a:pt x="5813309" y="3652500"/>
                </a:cubicBezTo>
                <a:cubicBezTo>
                  <a:pt x="5791477" y="3662852"/>
                  <a:pt x="5765390" y="3653457"/>
                  <a:pt x="5755090" y="3631598"/>
                </a:cubicBezTo>
                <a:cubicBezTo>
                  <a:pt x="5749523" y="3613681"/>
                  <a:pt x="5714925" y="3587404"/>
                  <a:pt x="5752307" y="3564711"/>
                </a:cubicBezTo>
                <a:cubicBezTo>
                  <a:pt x="5757874" y="3561525"/>
                  <a:pt x="5763839" y="3551572"/>
                  <a:pt x="5763839" y="3548786"/>
                </a:cubicBezTo>
                <a:cubicBezTo>
                  <a:pt x="5732025" y="3482694"/>
                  <a:pt x="5804798" y="3490657"/>
                  <a:pt x="5821500" y="3486277"/>
                </a:cubicBezTo>
                <a:cubicBezTo>
                  <a:pt x="5856099" y="3477518"/>
                  <a:pt x="5858882" y="3451639"/>
                  <a:pt x="5869221" y="3432130"/>
                </a:cubicBezTo>
                <a:cubicBezTo>
                  <a:pt x="5872164" y="3427034"/>
                  <a:pt x="5873238" y="3421062"/>
                  <a:pt x="5872243" y="3415250"/>
                </a:cubicBezTo>
                <a:cubicBezTo>
                  <a:pt x="5869937" y="3401394"/>
                  <a:pt x="5856854" y="3391997"/>
                  <a:pt x="5842975" y="3394308"/>
                </a:cubicBezTo>
                <a:cubicBezTo>
                  <a:pt x="5769248" y="3398727"/>
                  <a:pt x="5695321" y="3397134"/>
                  <a:pt x="5621871" y="3389530"/>
                </a:cubicBezTo>
                <a:cubicBezTo>
                  <a:pt x="5538122" y="3377267"/>
                  <a:pt x="5453260" y="3374719"/>
                  <a:pt x="5368954" y="3381966"/>
                </a:cubicBezTo>
                <a:cubicBezTo>
                  <a:pt x="5335948" y="3383956"/>
                  <a:pt x="5298567" y="3370419"/>
                  <a:pt x="5262380" y="3370419"/>
                </a:cubicBezTo>
                <a:cubicBezTo>
                  <a:pt x="5229512" y="3366836"/>
                  <a:pt x="5197451" y="3378414"/>
                  <a:pt x="5174549" y="3400770"/>
                </a:cubicBezTo>
                <a:lnTo>
                  <a:pt x="5157558" y="3423194"/>
                </a:lnTo>
                <a:lnTo>
                  <a:pt x="5152634" y="3408852"/>
                </a:lnTo>
                <a:cubicBezTo>
                  <a:pt x="5142756" y="3396049"/>
                  <a:pt x="5123592" y="3397692"/>
                  <a:pt x="5106892" y="3389927"/>
                </a:cubicBezTo>
                <a:cubicBezTo>
                  <a:pt x="5041196" y="3364167"/>
                  <a:pt x="4969178" y="3359032"/>
                  <a:pt x="4900501" y="3375197"/>
                </a:cubicBezTo>
                <a:cubicBezTo>
                  <a:pt x="4841647" y="3389251"/>
                  <a:pt x="4780405" y="3390207"/>
                  <a:pt x="4721153" y="3377984"/>
                </a:cubicBezTo>
                <a:cubicBezTo>
                  <a:pt x="4712842" y="3375634"/>
                  <a:pt x="4704331" y="3374042"/>
                  <a:pt x="4695702" y="3373207"/>
                </a:cubicBezTo>
                <a:cubicBezTo>
                  <a:pt x="4679398" y="3370818"/>
                  <a:pt x="4658322" y="3370818"/>
                  <a:pt x="4658322" y="3389927"/>
                </a:cubicBezTo>
                <a:lnTo>
                  <a:pt x="4657525" y="3391122"/>
                </a:lnTo>
                <a:cubicBezTo>
                  <a:pt x="4656333" y="3411029"/>
                  <a:pt x="4676215" y="3413817"/>
                  <a:pt x="4691725" y="3405853"/>
                </a:cubicBezTo>
                <a:cubicBezTo>
                  <a:pt x="4692640" y="3405416"/>
                  <a:pt x="4693554" y="3405057"/>
                  <a:pt x="4694509" y="3404699"/>
                </a:cubicBezTo>
                <a:cubicBezTo>
                  <a:pt x="4709661" y="3399404"/>
                  <a:pt x="4726202" y="3407406"/>
                  <a:pt x="4731491" y="3422575"/>
                </a:cubicBezTo>
                <a:cubicBezTo>
                  <a:pt x="4734156" y="3428946"/>
                  <a:pt x="4737775" y="3434839"/>
                  <a:pt x="4742230" y="3440094"/>
                </a:cubicBezTo>
                <a:cubicBezTo>
                  <a:pt x="4766647" y="3438501"/>
                  <a:pt x="4791141" y="3439298"/>
                  <a:pt x="4815400" y="3442483"/>
                </a:cubicBezTo>
                <a:cubicBezTo>
                  <a:pt x="4826932" y="3438939"/>
                  <a:pt x="4839260" y="3438939"/>
                  <a:pt x="4850792" y="3442483"/>
                </a:cubicBezTo>
                <a:cubicBezTo>
                  <a:pt x="4894974" y="3450802"/>
                  <a:pt x="4940507" y="3448454"/>
                  <a:pt x="4983614" y="3435713"/>
                </a:cubicBezTo>
                <a:cubicBezTo>
                  <a:pt x="5017416" y="3427353"/>
                  <a:pt x="5060364" y="3397891"/>
                  <a:pt x="5089790" y="3432529"/>
                </a:cubicBezTo>
                <a:cubicBezTo>
                  <a:pt x="5111862" y="3458507"/>
                  <a:pt x="5127892" y="3459178"/>
                  <a:pt x="5143419" y="3445462"/>
                </a:cubicBezTo>
                <a:lnTo>
                  <a:pt x="5158099" y="3428384"/>
                </a:lnTo>
                <a:lnTo>
                  <a:pt x="5163359" y="3431493"/>
                </a:lnTo>
                <a:cubicBezTo>
                  <a:pt x="5186145" y="3441924"/>
                  <a:pt x="5213029" y="3431852"/>
                  <a:pt x="5223408" y="3409039"/>
                </a:cubicBezTo>
                <a:cubicBezTo>
                  <a:pt x="5230168" y="3399881"/>
                  <a:pt x="5267946" y="3350114"/>
                  <a:pt x="5263176" y="3419788"/>
                </a:cubicBezTo>
                <a:cubicBezTo>
                  <a:pt x="5261982" y="3433325"/>
                  <a:pt x="5279877" y="3446065"/>
                  <a:pt x="5285842" y="3443677"/>
                </a:cubicBezTo>
                <a:cubicBezTo>
                  <a:pt x="5320439" y="3429741"/>
                  <a:pt x="5356627" y="3473537"/>
                  <a:pt x="5390825" y="3437705"/>
                </a:cubicBezTo>
                <a:cubicBezTo>
                  <a:pt x="5404347" y="3423769"/>
                  <a:pt x="5421446" y="3434519"/>
                  <a:pt x="5434570" y="3450445"/>
                </a:cubicBezTo>
                <a:cubicBezTo>
                  <a:pt x="5459384" y="3475648"/>
                  <a:pt x="5494617" y="3487591"/>
                  <a:pt x="5529612" y="3482694"/>
                </a:cubicBezTo>
                <a:cubicBezTo>
                  <a:pt x="5601987" y="3484684"/>
                  <a:pt x="5655672" y="3449648"/>
                  <a:pt x="5716118" y="3425760"/>
                </a:cubicBezTo>
                <a:cubicBezTo>
                  <a:pt x="5727651" y="3421381"/>
                  <a:pt x="5743956" y="3410233"/>
                  <a:pt x="5753500" y="3425760"/>
                </a:cubicBezTo>
                <a:cubicBezTo>
                  <a:pt x="5763044" y="3441288"/>
                  <a:pt x="5743558" y="3444472"/>
                  <a:pt x="5736003" y="3452435"/>
                </a:cubicBezTo>
                <a:cubicBezTo>
                  <a:pt x="5696872" y="3486835"/>
                  <a:pt x="5662394" y="3526170"/>
                  <a:pt x="5633404" y="3569488"/>
                </a:cubicBezTo>
                <a:cubicBezTo>
                  <a:pt x="5624258" y="3587047"/>
                  <a:pt x="5606243" y="3598195"/>
                  <a:pt x="5586478" y="3598553"/>
                </a:cubicBezTo>
                <a:cubicBezTo>
                  <a:pt x="5528420" y="3592979"/>
                  <a:pt x="5471553" y="3621246"/>
                  <a:pt x="5412300" y="3600941"/>
                </a:cubicBezTo>
                <a:cubicBezTo>
                  <a:pt x="5388718" y="3595766"/>
                  <a:pt x="5364301" y="3595766"/>
                  <a:pt x="5340720" y="3600941"/>
                </a:cubicBezTo>
                <a:cubicBezTo>
                  <a:pt x="5302543" y="3607311"/>
                  <a:pt x="5261187" y="3628413"/>
                  <a:pt x="5245280" y="3567496"/>
                </a:cubicBezTo>
                <a:cubicBezTo>
                  <a:pt x="5244206" y="3563954"/>
                  <a:pt x="5241779" y="3560928"/>
                  <a:pt x="5238520" y="3559137"/>
                </a:cubicBezTo>
                <a:cubicBezTo>
                  <a:pt x="5238121" y="3564313"/>
                  <a:pt x="5234544" y="3569887"/>
                  <a:pt x="5224998" y="3569887"/>
                </a:cubicBezTo>
                <a:lnTo>
                  <a:pt x="5219829" y="3569887"/>
                </a:lnTo>
                <a:cubicBezTo>
                  <a:pt x="5145822" y="3555593"/>
                  <a:pt x="5069868" y="3554638"/>
                  <a:pt x="4995544" y="3567100"/>
                </a:cubicBezTo>
                <a:cubicBezTo>
                  <a:pt x="4985204" y="3605719"/>
                  <a:pt x="4959356" y="3608506"/>
                  <a:pt x="4926747" y="3603728"/>
                </a:cubicBezTo>
                <a:cubicBezTo>
                  <a:pt x="4883163" y="3595128"/>
                  <a:pt x="4838067" y="3597995"/>
                  <a:pt x="4795914" y="3612090"/>
                </a:cubicBezTo>
                <a:cubicBezTo>
                  <a:pt x="4782394" y="3617265"/>
                  <a:pt x="4766486" y="3630005"/>
                  <a:pt x="4758931" y="3603728"/>
                </a:cubicBezTo>
                <a:cubicBezTo>
                  <a:pt x="4757739" y="3599348"/>
                  <a:pt x="4745013" y="3593775"/>
                  <a:pt x="4741832" y="3595766"/>
                </a:cubicBezTo>
                <a:cubicBezTo>
                  <a:pt x="4675819" y="3638764"/>
                  <a:pt x="4604637" y="3551174"/>
                  <a:pt x="4539419" y="3603728"/>
                </a:cubicBezTo>
                <a:cubicBezTo>
                  <a:pt x="4482950" y="3581831"/>
                  <a:pt x="4426480" y="3624034"/>
                  <a:pt x="4376374" y="3611293"/>
                </a:cubicBezTo>
                <a:cubicBezTo>
                  <a:pt x="4314736" y="3595368"/>
                  <a:pt x="4256277" y="3620450"/>
                  <a:pt x="4195434" y="3607311"/>
                </a:cubicBezTo>
                <a:cubicBezTo>
                  <a:pt x="4150340" y="3601657"/>
                  <a:pt x="4104568" y="3606715"/>
                  <a:pt x="4061818" y="3622043"/>
                </a:cubicBezTo>
                <a:cubicBezTo>
                  <a:pt x="4041140" y="3627616"/>
                  <a:pt x="4012906" y="3644339"/>
                  <a:pt x="3995805" y="3615673"/>
                </a:cubicBezTo>
                <a:cubicBezTo>
                  <a:pt x="3986898" y="3599587"/>
                  <a:pt x="3986898" y="3579999"/>
                  <a:pt x="3995805" y="3563914"/>
                </a:cubicBezTo>
                <a:cubicBezTo>
                  <a:pt x="3913767" y="3557823"/>
                  <a:pt x="3831410" y="3556867"/>
                  <a:pt x="3749251" y="3561128"/>
                </a:cubicBezTo>
                <a:cubicBezTo>
                  <a:pt x="3682760" y="3569050"/>
                  <a:pt x="3615396" y="3564870"/>
                  <a:pt x="3550417" y="3548786"/>
                </a:cubicBezTo>
                <a:cubicBezTo>
                  <a:pt x="3517212" y="3543928"/>
                  <a:pt x="3483569" y="3543251"/>
                  <a:pt x="3450204" y="3546794"/>
                </a:cubicBezTo>
                <a:cubicBezTo>
                  <a:pt x="3432866" y="3550417"/>
                  <a:pt x="3414812" y="3547271"/>
                  <a:pt x="3399701" y="3538035"/>
                </a:cubicBezTo>
                <a:cubicBezTo>
                  <a:pt x="3383395" y="3535687"/>
                  <a:pt x="3368126" y="3528758"/>
                  <a:pt x="3355560" y="3518128"/>
                </a:cubicBezTo>
                <a:cubicBezTo>
                  <a:pt x="3318258" y="3496350"/>
                  <a:pt x="3273560" y="3491134"/>
                  <a:pt x="3232283" y="3503796"/>
                </a:cubicBezTo>
                <a:cubicBezTo>
                  <a:pt x="3194862" y="3507298"/>
                  <a:pt x="3159708" y="3523264"/>
                  <a:pt x="3132468" y="3549183"/>
                </a:cubicBezTo>
                <a:cubicBezTo>
                  <a:pt x="3113698" y="3563954"/>
                  <a:pt x="3086816" y="3562242"/>
                  <a:pt x="3070034" y="3545201"/>
                </a:cubicBezTo>
                <a:cubicBezTo>
                  <a:pt x="3045776" y="3514545"/>
                  <a:pt x="3023109" y="3523703"/>
                  <a:pt x="2997260" y="3536442"/>
                </a:cubicBezTo>
                <a:cubicBezTo>
                  <a:pt x="2951926" y="3557544"/>
                  <a:pt x="2905798" y="3536442"/>
                  <a:pt x="2860065" y="3536442"/>
                </a:cubicBezTo>
                <a:cubicBezTo>
                  <a:pt x="2852111" y="3536442"/>
                  <a:pt x="2838591" y="3530073"/>
                  <a:pt x="2836205" y="3533258"/>
                </a:cubicBezTo>
                <a:cubicBezTo>
                  <a:pt x="2800017" y="3580636"/>
                  <a:pt x="2762636" y="3557942"/>
                  <a:pt x="2722870" y="3538433"/>
                </a:cubicBezTo>
                <a:cubicBezTo>
                  <a:pt x="2656857" y="3505387"/>
                  <a:pt x="2583685" y="3530869"/>
                  <a:pt x="2514889" y="3517332"/>
                </a:cubicBezTo>
                <a:cubicBezTo>
                  <a:pt x="2503356" y="3515182"/>
                  <a:pt x="2492102" y="3511599"/>
                  <a:pt x="2481485" y="3506581"/>
                </a:cubicBezTo>
                <a:cubicBezTo>
                  <a:pt x="2440723" y="3478076"/>
                  <a:pt x="2387079" y="3476085"/>
                  <a:pt x="2344289" y="3501407"/>
                </a:cubicBezTo>
                <a:cubicBezTo>
                  <a:pt x="2333552" y="3508573"/>
                  <a:pt x="2321225" y="3515341"/>
                  <a:pt x="2310488" y="3504193"/>
                </a:cubicBezTo>
                <a:cubicBezTo>
                  <a:pt x="2299750" y="3493045"/>
                  <a:pt x="2322815" y="3494638"/>
                  <a:pt x="2322815" y="3483490"/>
                </a:cubicBezTo>
                <a:cubicBezTo>
                  <a:pt x="2324803" y="3437306"/>
                  <a:pt x="2289809" y="3446861"/>
                  <a:pt x="2268733" y="3452834"/>
                </a:cubicBezTo>
                <a:cubicBezTo>
                  <a:pt x="2239702" y="3461195"/>
                  <a:pt x="2215047" y="3473537"/>
                  <a:pt x="2199935" y="3433723"/>
                </a:cubicBezTo>
                <a:cubicBezTo>
                  <a:pt x="2197151" y="3426557"/>
                  <a:pt x="2177666" y="3420982"/>
                  <a:pt x="2167327" y="3422973"/>
                </a:cubicBezTo>
                <a:cubicBezTo>
                  <a:pt x="2120799" y="3436311"/>
                  <a:pt x="2071489" y="3436311"/>
                  <a:pt x="2024962" y="3422973"/>
                </a:cubicBezTo>
                <a:cubicBezTo>
                  <a:pt x="2001499" y="3414215"/>
                  <a:pt x="1997125" y="3457213"/>
                  <a:pt x="1974457" y="3467167"/>
                </a:cubicBezTo>
                <a:cubicBezTo>
                  <a:pt x="1960539" y="3446861"/>
                  <a:pt x="1980025" y="3432130"/>
                  <a:pt x="1980025" y="3417399"/>
                </a:cubicBezTo>
                <a:cubicBezTo>
                  <a:pt x="1980025" y="3402668"/>
                  <a:pt x="1992352" y="3387937"/>
                  <a:pt x="1980025" y="3377586"/>
                </a:cubicBezTo>
                <a:cubicBezTo>
                  <a:pt x="1967697" y="3367233"/>
                  <a:pt x="1953380" y="3377586"/>
                  <a:pt x="1940258" y="3377586"/>
                </a:cubicBezTo>
                <a:cubicBezTo>
                  <a:pt x="1869473" y="3377984"/>
                  <a:pt x="1801870" y="3409039"/>
                  <a:pt x="1730687" y="3398288"/>
                </a:cubicBezTo>
                <a:cubicBezTo>
                  <a:pt x="1717962" y="3396696"/>
                  <a:pt x="1709610" y="3397492"/>
                  <a:pt x="1709610" y="3411826"/>
                </a:cubicBezTo>
                <a:cubicBezTo>
                  <a:pt x="1707224" y="3460399"/>
                  <a:pt x="1685750" y="3436112"/>
                  <a:pt x="1669843" y="3420585"/>
                </a:cubicBezTo>
                <a:cubicBezTo>
                  <a:pt x="1656005" y="3386703"/>
                  <a:pt x="1660538" y="3348044"/>
                  <a:pt x="1681774" y="3318263"/>
                </a:cubicBezTo>
                <a:cubicBezTo>
                  <a:pt x="1715973" y="3290792"/>
                  <a:pt x="1740231" y="3249783"/>
                  <a:pt x="1788746" y="3240625"/>
                </a:cubicBezTo>
                <a:cubicBezTo>
                  <a:pt x="1805052" y="3237838"/>
                  <a:pt x="1804653" y="3223506"/>
                  <a:pt x="1801074" y="3204794"/>
                </a:cubicBezTo>
                <a:cubicBezTo>
                  <a:pt x="1797496" y="3186081"/>
                  <a:pt x="1779600" y="3186877"/>
                  <a:pt x="1767272" y="3190461"/>
                </a:cubicBezTo>
                <a:cubicBezTo>
                  <a:pt x="1734266" y="3200016"/>
                  <a:pt x="1701657" y="3211959"/>
                  <a:pt x="1669446" y="3223905"/>
                </a:cubicBezTo>
                <a:cubicBezTo>
                  <a:pt x="1660697" y="3227089"/>
                  <a:pt x="1649562" y="3229478"/>
                  <a:pt x="1649562" y="3243811"/>
                </a:cubicBezTo>
                <a:cubicBezTo>
                  <a:pt x="1652744" y="3301541"/>
                  <a:pt x="1610193" y="3315875"/>
                  <a:pt x="1567642" y="3327022"/>
                </a:cubicBezTo>
                <a:cubicBezTo>
                  <a:pt x="1547361" y="3332595"/>
                  <a:pt x="1556111" y="3348521"/>
                  <a:pt x="1550145" y="3358872"/>
                </a:cubicBezTo>
                <a:cubicBezTo>
                  <a:pt x="1533444" y="3387937"/>
                  <a:pt x="1522706" y="3400678"/>
                  <a:pt x="1482939" y="3379974"/>
                </a:cubicBezTo>
                <a:cubicBezTo>
                  <a:pt x="1451726" y="3358555"/>
                  <a:pt x="1422331" y="3334587"/>
                  <a:pt x="1395054" y="3308310"/>
                </a:cubicBezTo>
                <a:cubicBezTo>
                  <a:pt x="1385523" y="3301063"/>
                  <a:pt x="1378444" y="3291069"/>
                  <a:pt x="1374773" y="3279644"/>
                </a:cubicBezTo>
                <a:cubicBezTo>
                  <a:pt x="1342165" y="3172545"/>
                  <a:pt x="1319100" y="3159405"/>
                  <a:pt x="1215706" y="3192850"/>
                </a:cubicBezTo>
                <a:cubicBezTo>
                  <a:pt x="1208945" y="3213951"/>
                  <a:pt x="1256667" y="3206386"/>
                  <a:pt x="1238372" y="3227488"/>
                </a:cubicBezTo>
                <a:cubicBezTo>
                  <a:pt x="1197414" y="3275662"/>
                  <a:pt x="1227239" y="3374798"/>
                  <a:pt x="1129015" y="3378381"/>
                </a:cubicBezTo>
                <a:cubicBezTo>
                  <a:pt x="1132992" y="3355688"/>
                  <a:pt x="1132992" y="3355688"/>
                  <a:pt x="1168782" y="3338567"/>
                </a:cubicBezTo>
                <a:cubicBezTo>
                  <a:pt x="1122254" y="3267698"/>
                  <a:pt x="1118675" y="3266504"/>
                  <a:pt x="1053458" y="3318263"/>
                </a:cubicBezTo>
                <a:cubicBezTo>
                  <a:pt x="1027608" y="3338567"/>
                  <a:pt x="1004942" y="3362854"/>
                  <a:pt x="980286" y="3383956"/>
                </a:cubicBezTo>
                <a:cubicBezTo>
                  <a:pt x="973280" y="3392237"/>
                  <a:pt x="962010" y="3395541"/>
                  <a:pt x="951654" y="3392316"/>
                </a:cubicBezTo>
                <a:cubicBezTo>
                  <a:pt x="938133" y="3386344"/>
                  <a:pt x="946087" y="3374401"/>
                  <a:pt x="946087" y="3364447"/>
                </a:cubicBezTo>
                <a:cubicBezTo>
                  <a:pt x="948473" y="3347327"/>
                  <a:pt x="951654" y="3330605"/>
                  <a:pt x="954040" y="3313087"/>
                </a:cubicBezTo>
                <a:cubicBezTo>
                  <a:pt x="956427" y="3295568"/>
                  <a:pt x="974719" y="3268495"/>
                  <a:pt x="929386" y="3286014"/>
                </a:cubicBezTo>
                <a:cubicBezTo>
                  <a:pt x="915466" y="3291190"/>
                  <a:pt x="880074" y="3268097"/>
                  <a:pt x="869338" y="3249385"/>
                </a:cubicBezTo>
                <a:cubicBezTo>
                  <a:pt x="867074" y="3242815"/>
                  <a:pt x="863631" y="3236725"/>
                  <a:pt x="859177" y="3231389"/>
                </a:cubicBezTo>
                <a:cubicBezTo>
                  <a:pt x="839010" y="3207302"/>
                  <a:pt x="803145" y="3204117"/>
                  <a:pt x="779066" y="3224302"/>
                </a:cubicBezTo>
                <a:cubicBezTo>
                  <a:pt x="769125" y="3230673"/>
                  <a:pt x="755206" y="3243811"/>
                  <a:pt x="747253" y="3230673"/>
                </a:cubicBezTo>
                <a:cubicBezTo>
                  <a:pt x="738488" y="3214787"/>
                  <a:pt x="735398" y="3196393"/>
                  <a:pt x="738504" y="3178516"/>
                </a:cubicBezTo>
                <a:cubicBezTo>
                  <a:pt x="741288" y="3166970"/>
                  <a:pt x="759184" y="3174934"/>
                  <a:pt x="770715" y="3178516"/>
                </a:cubicBezTo>
                <a:cubicBezTo>
                  <a:pt x="838717" y="3199219"/>
                  <a:pt x="896379" y="3154230"/>
                  <a:pt x="960404" y="3148257"/>
                </a:cubicBezTo>
                <a:cubicBezTo>
                  <a:pt x="979094" y="3146665"/>
                  <a:pt x="969151" y="3129147"/>
                  <a:pt x="972333" y="3118795"/>
                </a:cubicBezTo>
                <a:cubicBezTo>
                  <a:pt x="977503" y="3100880"/>
                  <a:pt x="970344" y="3094111"/>
                  <a:pt x="952848" y="3090528"/>
                </a:cubicBezTo>
                <a:cubicBezTo>
                  <a:pt x="914405" y="3087980"/>
                  <a:pt x="875799" y="3090249"/>
                  <a:pt x="837922" y="3097296"/>
                </a:cubicBezTo>
                <a:cubicBezTo>
                  <a:pt x="762364" y="3102074"/>
                  <a:pt x="695954" y="3140694"/>
                  <a:pt x="621192" y="3148257"/>
                </a:cubicBezTo>
                <a:cubicBezTo>
                  <a:pt x="578833" y="3155345"/>
                  <a:pt x="537543" y="3167807"/>
                  <a:pt x="498312" y="3185285"/>
                </a:cubicBezTo>
                <a:cubicBezTo>
                  <a:pt x="478755" y="3193088"/>
                  <a:pt x="457094" y="3193765"/>
                  <a:pt x="437071" y="3187275"/>
                </a:cubicBezTo>
                <a:cubicBezTo>
                  <a:pt x="438265" y="3161795"/>
                  <a:pt x="467692" y="3175728"/>
                  <a:pt x="474452" y="3155026"/>
                </a:cubicBezTo>
                <a:cubicBezTo>
                  <a:pt x="414969" y="3150050"/>
                  <a:pt x="355136" y="3151244"/>
                  <a:pt x="295899" y="3158609"/>
                </a:cubicBezTo>
                <a:cubicBezTo>
                  <a:pt x="271244" y="3161397"/>
                  <a:pt x="271244" y="3188071"/>
                  <a:pt x="251360" y="3198423"/>
                </a:cubicBezTo>
                <a:cubicBezTo>
                  <a:pt x="211697" y="3220839"/>
                  <a:pt x="166872" y="3232504"/>
                  <a:pt x="121324" y="3232266"/>
                </a:cubicBezTo>
                <a:cubicBezTo>
                  <a:pt x="159102" y="3184886"/>
                  <a:pt x="124505" y="3176526"/>
                  <a:pt x="89112" y="3172146"/>
                </a:cubicBezTo>
                <a:cubicBezTo>
                  <a:pt x="60479" y="3165934"/>
                  <a:pt x="31315" y="3162472"/>
                  <a:pt x="2023" y="3161795"/>
                </a:cubicBezTo>
                <a:lnTo>
                  <a:pt x="0" y="3161795"/>
                </a:lnTo>
                <a:lnTo>
                  <a:pt x="0" y="3034496"/>
                </a:lnTo>
                <a:lnTo>
                  <a:pt x="66445" y="3003335"/>
                </a:lnTo>
                <a:cubicBezTo>
                  <a:pt x="105814" y="2992587"/>
                  <a:pt x="132856" y="2962328"/>
                  <a:pt x="172622" y="2955957"/>
                </a:cubicBezTo>
                <a:cubicBezTo>
                  <a:pt x="271244" y="2939633"/>
                  <a:pt x="369467" y="2920522"/>
                  <a:pt x="467294" y="2899820"/>
                </a:cubicBezTo>
                <a:cubicBezTo>
                  <a:pt x="518594" y="2889070"/>
                  <a:pt x="525354" y="2872747"/>
                  <a:pt x="503880" y="2832933"/>
                </a:cubicBezTo>
                <a:cubicBezTo>
                  <a:pt x="495926" y="2818201"/>
                  <a:pt x="487973" y="2809443"/>
                  <a:pt x="472066" y="2820590"/>
                </a:cubicBezTo>
                <a:cubicBezTo>
                  <a:pt x="439060" y="2843682"/>
                  <a:pt x="408837" y="2815016"/>
                  <a:pt x="377023" y="2815016"/>
                </a:cubicBezTo>
                <a:cubicBezTo>
                  <a:pt x="333281" y="2813026"/>
                  <a:pt x="330099" y="2779184"/>
                  <a:pt x="327713" y="2743750"/>
                </a:cubicBezTo>
                <a:cubicBezTo>
                  <a:pt x="327713" y="2719862"/>
                  <a:pt x="305842" y="2707120"/>
                  <a:pt x="287946" y="2728221"/>
                </a:cubicBezTo>
                <a:cubicBezTo>
                  <a:pt x="245793" y="2779582"/>
                  <a:pt x="208015" y="2741758"/>
                  <a:pt x="181769" y="2717870"/>
                </a:cubicBezTo>
                <a:cubicBezTo>
                  <a:pt x="143278" y="2691236"/>
                  <a:pt x="109310" y="2658548"/>
                  <a:pt x="81158" y="2621123"/>
                </a:cubicBezTo>
                <a:cubicBezTo>
                  <a:pt x="73054" y="2609697"/>
                  <a:pt x="60464" y="2602331"/>
                  <a:pt x="46561" y="2600817"/>
                </a:cubicBezTo>
                <a:cubicBezTo>
                  <a:pt x="35824" y="2600599"/>
                  <a:pt x="25375" y="2598140"/>
                  <a:pt x="15827" y="2593731"/>
                </a:cubicBezTo>
                <a:lnTo>
                  <a:pt x="0" y="2581993"/>
                </a:lnTo>
                <a:lnTo>
                  <a:pt x="0" y="2374605"/>
                </a:lnTo>
                <a:lnTo>
                  <a:pt x="75618" y="2310734"/>
                </a:lnTo>
                <a:cubicBezTo>
                  <a:pt x="106500" y="2290101"/>
                  <a:pt x="139693" y="2272931"/>
                  <a:pt x="174611" y="2259613"/>
                </a:cubicBezTo>
                <a:cubicBezTo>
                  <a:pt x="202448" y="2246873"/>
                  <a:pt x="231476" y="2236521"/>
                  <a:pt x="260109" y="2224975"/>
                </a:cubicBezTo>
                <a:lnTo>
                  <a:pt x="0" y="2224975"/>
                </a:lnTo>
                <a:close/>
              </a:path>
            </a:pathLst>
          </a:custGeom>
          <a:blipFill rotWithShape="0">
            <a:blip r:embed="rId1"/>
            <a:stretch>
              <a:fillRect l="0" t="87717" r="0" b="-8537"/>
            </a:stretch>
          </a:blipFill>
          <a:ln w="39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2"/>
          <p:cNvSpPr/>
          <p:nvPr/>
        </p:nvSpPr>
        <p:spPr>
          <a:xfrm>
            <a:off x="0" y="-14760"/>
            <a:ext cx="12191760" cy="3843360"/>
          </a:xfrm>
          <a:custGeom>
            <a:avLst/>
            <a:gdLst/>
            <a:ahLst/>
            <a:rect l="l" t="t" r="r" b="b"/>
            <a:pathLst>
              <a:path w="12196917" h="3843805">
                <a:moveTo>
                  <a:pt x="6327335" y="3782889"/>
                </a:moveTo>
                <a:cubicBezTo>
                  <a:pt x="6283193" y="3841018"/>
                  <a:pt x="6234280" y="3825092"/>
                  <a:pt x="6190140" y="3819120"/>
                </a:cubicBezTo>
                <a:cubicBezTo>
                  <a:pt x="6135260" y="3811158"/>
                  <a:pt x="6081973" y="3791648"/>
                  <a:pt x="6025902" y="3808769"/>
                </a:cubicBezTo>
                <a:cubicBezTo>
                  <a:pt x="6120547" y="3772936"/>
                  <a:pt x="6221156" y="3790852"/>
                  <a:pt x="6327335" y="3782889"/>
                </a:cubicBezTo>
                <a:close/>
                <a:moveTo>
                  <a:pt x="3412029" y="3748251"/>
                </a:moveTo>
                <a:lnTo>
                  <a:pt x="3377830" y="3765371"/>
                </a:lnTo>
                <a:lnTo>
                  <a:pt x="3379022" y="3778908"/>
                </a:lnTo>
                <a:cubicBezTo>
                  <a:pt x="3487983" y="3774927"/>
                  <a:pt x="3597342" y="3782889"/>
                  <a:pt x="3711472" y="3756214"/>
                </a:cubicBezTo>
                <a:cubicBezTo>
                  <a:pt x="3693219" y="3781336"/>
                  <a:pt x="3662719" y="3794475"/>
                  <a:pt x="3631938" y="3790454"/>
                </a:cubicBezTo>
                <a:lnTo>
                  <a:pt x="3250575" y="3798417"/>
                </a:lnTo>
                <a:cubicBezTo>
                  <a:pt x="3245048" y="3798177"/>
                  <a:pt x="3239837" y="3795908"/>
                  <a:pt x="3235863" y="3792047"/>
                </a:cubicBezTo>
                <a:cubicBezTo>
                  <a:pt x="3300681" y="3794037"/>
                  <a:pt x="3350391" y="3741085"/>
                  <a:pt x="3412029" y="3748251"/>
                </a:cubicBezTo>
                <a:close/>
                <a:moveTo>
                  <a:pt x="5284449" y="3728793"/>
                </a:moveTo>
                <a:cubicBezTo>
                  <a:pt x="5324017" y="3730734"/>
                  <a:pt x="5362790" y="3738497"/>
                  <a:pt x="5399177" y="3763381"/>
                </a:cubicBezTo>
                <a:cubicBezTo>
                  <a:pt x="5409516" y="3770150"/>
                  <a:pt x="5430592" y="3765371"/>
                  <a:pt x="5424628" y="3786075"/>
                </a:cubicBezTo>
                <a:cubicBezTo>
                  <a:pt x="5421406" y="3793560"/>
                  <a:pt x="5414408" y="3798695"/>
                  <a:pt x="5406334" y="3799612"/>
                </a:cubicBezTo>
                <a:cubicBezTo>
                  <a:pt x="5360205" y="3799213"/>
                  <a:pt x="5334756" y="3771345"/>
                  <a:pt x="5299759" y="3777316"/>
                </a:cubicBezTo>
                <a:cubicBezTo>
                  <a:pt x="5254346" y="3789937"/>
                  <a:pt x="5205790" y="3783765"/>
                  <a:pt x="5164950" y="3760196"/>
                </a:cubicBezTo>
                <a:cubicBezTo>
                  <a:pt x="5158189" y="3755816"/>
                  <a:pt x="5144669" y="3761391"/>
                  <a:pt x="5144669" y="3749048"/>
                </a:cubicBezTo>
                <a:cubicBezTo>
                  <a:pt x="5144628" y="3748372"/>
                  <a:pt x="5144628" y="3747694"/>
                  <a:pt x="5144709" y="3747017"/>
                </a:cubicBezTo>
                <a:cubicBezTo>
                  <a:pt x="5145345" y="3736467"/>
                  <a:pt x="5154412" y="3728465"/>
                  <a:pt x="5164950" y="3729142"/>
                </a:cubicBezTo>
                <a:cubicBezTo>
                  <a:pt x="5204518" y="3730734"/>
                  <a:pt x="5244882" y="3726852"/>
                  <a:pt x="5284449" y="3728793"/>
                </a:cubicBezTo>
                <a:close/>
                <a:moveTo>
                  <a:pt x="6520998" y="3686937"/>
                </a:moveTo>
                <a:cubicBezTo>
                  <a:pt x="6521793" y="3735511"/>
                  <a:pt x="6544461" y="3733520"/>
                  <a:pt x="6567128" y="3733520"/>
                </a:cubicBezTo>
                <a:cubicBezTo>
                  <a:pt x="6618428" y="3730336"/>
                  <a:pt x="6669328" y="3723168"/>
                  <a:pt x="6720230" y="3723168"/>
                </a:cubicBezTo>
                <a:cubicBezTo>
                  <a:pt x="6773121" y="3728464"/>
                  <a:pt x="6826408" y="3728464"/>
                  <a:pt x="6879297" y="3723168"/>
                </a:cubicBezTo>
                <a:cubicBezTo>
                  <a:pt x="6928211" y="3712818"/>
                  <a:pt x="6927415" y="3737103"/>
                  <a:pt x="6905942" y="3768955"/>
                </a:cubicBezTo>
                <a:cubicBezTo>
                  <a:pt x="6880887" y="3766565"/>
                  <a:pt x="6855040" y="3718390"/>
                  <a:pt x="6832770" y="3775325"/>
                </a:cubicBezTo>
                <a:cubicBezTo>
                  <a:pt x="6829589" y="3782491"/>
                  <a:pt x="6796980" y="3779305"/>
                  <a:pt x="6775506" y="3779305"/>
                </a:cubicBezTo>
                <a:cubicBezTo>
                  <a:pt x="6785846" y="3770150"/>
                  <a:pt x="6805729" y="3784880"/>
                  <a:pt x="6806922" y="3765371"/>
                </a:cubicBezTo>
                <a:cubicBezTo>
                  <a:pt x="6808115" y="3745863"/>
                  <a:pt x="6791811" y="3745863"/>
                  <a:pt x="6777097" y="3745863"/>
                </a:cubicBezTo>
                <a:lnTo>
                  <a:pt x="6553210" y="3745863"/>
                </a:lnTo>
                <a:cubicBezTo>
                  <a:pt x="6524975" y="3745863"/>
                  <a:pt x="6503899" y="3741085"/>
                  <a:pt x="6520998" y="3686937"/>
                </a:cubicBezTo>
                <a:close/>
                <a:moveTo>
                  <a:pt x="5746739" y="3669817"/>
                </a:moveTo>
                <a:cubicBezTo>
                  <a:pt x="5883536" y="3674994"/>
                  <a:pt x="6023118" y="3667429"/>
                  <a:pt x="6161903" y="3674994"/>
                </a:cubicBezTo>
                <a:cubicBezTo>
                  <a:pt x="6233485" y="3678577"/>
                  <a:pt x="6307451" y="3674994"/>
                  <a:pt x="6379827" y="3672605"/>
                </a:cubicBezTo>
                <a:cubicBezTo>
                  <a:pt x="6386984" y="3672605"/>
                  <a:pt x="6396529" y="3669420"/>
                  <a:pt x="6400107" y="3672605"/>
                </a:cubicBezTo>
                <a:cubicBezTo>
                  <a:pt x="6412038" y="3683354"/>
                  <a:pt x="6442658" y="3670216"/>
                  <a:pt x="6439875" y="3692511"/>
                </a:cubicBezTo>
                <a:cubicBezTo>
                  <a:pt x="6437090" y="3714808"/>
                  <a:pt x="6413628" y="3704058"/>
                  <a:pt x="6400107" y="3706447"/>
                </a:cubicBezTo>
                <a:cubicBezTo>
                  <a:pt x="6377838" y="3710429"/>
                  <a:pt x="6346025" y="3692113"/>
                  <a:pt x="6342047" y="3735113"/>
                </a:cubicBezTo>
                <a:cubicBezTo>
                  <a:pt x="6340457" y="3751436"/>
                  <a:pt x="6326539" y="3748250"/>
                  <a:pt x="6312222" y="3741484"/>
                </a:cubicBezTo>
                <a:cubicBezTo>
                  <a:pt x="6297906" y="3734714"/>
                  <a:pt x="6298702" y="3721576"/>
                  <a:pt x="6307054" y="3710826"/>
                </a:cubicBezTo>
                <a:cubicBezTo>
                  <a:pt x="6315761" y="3702225"/>
                  <a:pt x="6325504" y="3694741"/>
                  <a:pt x="6336083" y="3688530"/>
                </a:cubicBezTo>
                <a:cubicBezTo>
                  <a:pt x="6311110" y="3682439"/>
                  <a:pt x="6285220" y="3681086"/>
                  <a:pt x="6259731" y="3684549"/>
                </a:cubicBezTo>
                <a:cubicBezTo>
                  <a:pt x="6244619" y="3685346"/>
                  <a:pt x="6238256" y="3694104"/>
                  <a:pt x="6244619" y="3704455"/>
                </a:cubicBezTo>
                <a:cubicBezTo>
                  <a:pt x="6269673" y="3743474"/>
                  <a:pt x="6243427" y="3732326"/>
                  <a:pt x="6219168" y="3737900"/>
                </a:cubicBezTo>
                <a:cubicBezTo>
                  <a:pt x="6152360" y="3753028"/>
                  <a:pt x="6084756" y="3737502"/>
                  <a:pt x="6018346" y="3748649"/>
                </a:cubicBezTo>
                <a:cubicBezTo>
                  <a:pt x="5992100" y="3753028"/>
                  <a:pt x="6027890" y="3734316"/>
                  <a:pt x="6018346" y="3734316"/>
                </a:cubicBezTo>
                <a:cubicBezTo>
                  <a:pt x="5992100" y="3731131"/>
                  <a:pt x="5983351" y="3694104"/>
                  <a:pt x="5959093" y="3697688"/>
                </a:cubicBezTo>
                <a:cubicBezTo>
                  <a:pt x="5911611" y="3697688"/>
                  <a:pt x="5864329" y="3704417"/>
                  <a:pt x="5818717" y="3717594"/>
                </a:cubicBezTo>
                <a:cubicBezTo>
                  <a:pt x="5776962" y="3735510"/>
                  <a:pt x="5708960" y="3725556"/>
                  <a:pt x="5651696" y="3715604"/>
                </a:cubicBezTo>
                <a:cubicBezTo>
                  <a:pt x="5672772" y="3708836"/>
                  <a:pt x="5697825" y="3713215"/>
                  <a:pt x="5706972" y="3685743"/>
                </a:cubicBezTo>
                <a:cubicBezTo>
                  <a:pt x="5712937" y="3666633"/>
                  <a:pt x="5731229" y="3669817"/>
                  <a:pt x="5746739" y="3669817"/>
                </a:cubicBezTo>
                <a:close/>
                <a:moveTo>
                  <a:pt x="4116299" y="3657077"/>
                </a:moveTo>
                <a:lnTo>
                  <a:pt x="4167995" y="3696891"/>
                </a:lnTo>
                <a:cubicBezTo>
                  <a:pt x="4178733" y="3658273"/>
                  <a:pt x="4216512" y="3733122"/>
                  <a:pt x="4224862" y="3683355"/>
                </a:cubicBezTo>
                <a:cubicBezTo>
                  <a:pt x="4226453" y="3687734"/>
                  <a:pt x="4227248" y="3694105"/>
                  <a:pt x="4230429" y="3696494"/>
                </a:cubicBezTo>
                <a:cubicBezTo>
                  <a:pt x="4249758" y="3713853"/>
                  <a:pt x="4276321" y="3720701"/>
                  <a:pt x="4301612" y="3714808"/>
                </a:cubicBezTo>
                <a:cubicBezTo>
                  <a:pt x="4335016" y="3707243"/>
                  <a:pt x="4374783" y="3682958"/>
                  <a:pt x="4414551" y="3700077"/>
                </a:cubicBezTo>
                <a:cubicBezTo>
                  <a:pt x="4444375" y="3712021"/>
                  <a:pt x="4467837" y="3686142"/>
                  <a:pt x="4494083" y="3680966"/>
                </a:cubicBezTo>
                <a:cubicBezTo>
                  <a:pt x="4503628" y="3678976"/>
                  <a:pt x="4517547" y="3676985"/>
                  <a:pt x="4522317" y="3679772"/>
                </a:cubicBezTo>
                <a:cubicBezTo>
                  <a:pt x="4526971" y="3688611"/>
                  <a:pt x="4527845" y="3698961"/>
                  <a:pt x="4524704" y="3708438"/>
                </a:cubicBezTo>
                <a:cubicBezTo>
                  <a:pt x="4521125" y="3721178"/>
                  <a:pt x="4507206" y="3715604"/>
                  <a:pt x="4499651" y="3715604"/>
                </a:cubicBezTo>
                <a:cubicBezTo>
                  <a:pt x="4464259" y="3715207"/>
                  <a:pt x="4430059" y="3712021"/>
                  <a:pt x="4380352" y="3709235"/>
                </a:cubicBezTo>
                <a:cubicBezTo>
                  <a:pt x="4421311" y="3749445"/>
                  <a:pt x="4469428" y="3731530"/>
                  <a:pt x="4515956" y="3753029"/>
                </a:cubicBezTo>
                <a:cubicBezTo>
                  <a:pt x="4356490" y="3770150"/>
                  <a:pt x="4208955" y="3764177"/>
                  <a:pt x="4061422" y="3766964"/>
                </a:cubicBezTo>
                <a:cubicBezTo>
                  <a:pt x="4037561" y="3767363"/>
                  <a:pt x="4037959" y="3747057"/>
                  <a:pt x="4021654" y="3736705"/>
                </a:cubicBezTo>
                <a:cubicBezTo>
                  <a:pt x="4050683" y="3730733"/>
                  <a:pt x="4103972" y="3753427"/>
                  <a:pt x="4101188" y="3736705"/>
                </a:cubicBezTo>
                <a:cubicBezTo>
                  <a:pt x="4096019" y="3704059"/>
                  <a:pt x="4161634" y="3694901"/>
                  <a:pt x="4116299" y="3657077"/>
                </a:cubicBezTo>
                <a:close/>
                <a:moveTo>
                  <a:pt x="3523773" y="3515341"/>
                </a:moveTo>
                <a:cubicBezTo>
                  <a:pt x="3499794" y="3518328"/>
                  <a:pt x="3476252" y="3524380"/>
                  <a:pt x="3453783" y="3533258"/>
                </a:cubicBezTo>
                <a:lnTo>
                  <a:pt x="3452988" y="3534451"/>
                </a:lnTo>
                <a:cubicBezTo>
                  <a:pt x="3470963" y="3537477"/>
                  <a:pt x="3489455" y="3534810"/>
                  <a:pt x="3505878" y="3526887"/>
                </a:cubicBezTo>
                <a:cubicBezTo>
                  <a:pt x="3511485" y="3522468"/>
                  <a:pt x="3517450" y="3518605"/>
                  <a:pt x="3523773" y="3515341"/>
                </a:cubicBezTo>
                <a:close/>
                <a:moveTo>
                  <a:pt x="3963545" y="3499366"/>
                </a:moveTo>
                <a:cubicBezTo>
                  <a:pt x="3954447" y="3498420"/>
                  <a:pt x="3946097" y="3498420"/>
                  <a:pt x="3940530" y="3502203"/>
                </a:cubicBezTo>
                <a:lnTo>
                  <a:pt x="3929395" y="3508971"/>
                </a:lnTo>
                <a:lnTo>
                  <a:pt x="3991431" y="3503398"/>
                </a:lnTo>
                <a:lnTo>
                  <a:pt x="3991033" y="3502203"/>
                </a:lnTo>
                <a:cubicBezTo>
                  <a:pt x="3982484" y="3502203"/>
                  <a:pt x="3972642" y="3500312"/>
                  <a:pt x="3963545" y="3499366"/>
                </a:cubicBezTo>
                <a:close/>
                <a:moveTo>
                  <a:pt x="10653170" y="3493443"/>
                </a:moveTo>
                <a:cubicBezTo>
                  <a:pt x="10696912" y="3489860"/>
                  <a:pt x="10737475" y="3512951"/>
                  <a:pt x="10781218" y="3503397"/>
                </a:cubicBezTo>
                <a:cubicBezTo>
                  <a:pt x="10793547" y="3500610"/>
                  <a:pt x="10799113" y="3506184"/>
                  <a:pt x="10801103" y="3521313"/>
                </a:cubicBezTo>
                <a:cubicBezTo>
                  <a:pt x="10803090" y="3536441"/>
                  <a:pt x="10815815" y="3533656"/>
                  <a:pt x="10824962" y="3533656"/>
                </a:cubicBezTo>
                <a:cubicBezTo>
                  <a:pt x="10878647" y="3525693"/>
                  <a:pt x="10889782" y="3532462"/>
                  <a:pt x="10908074" y="3578645"/>
                </a:cubicBezTo>
                <a:cubicBezTo>
                  <a:pt x="10911654" y="3588201"/>
                  <a:pt x="10899326" y="3607310"/>
                  <a:pt x="10923983" y="3608506"/>
                </a:cubicBezTo>
                <a:cubicBezTo>
                  <a:pt x="10948637" y="3609700"/>
                  <a:pt x="10937104" y="3588997"/>
                  <a:pt x="10944660" y="3581034"/>
                </a:cubicBezTo>
                <a:cubicBezTo>
                  <a:pt x="10950387" y="3574863"/>
                  <a:pt x="10953528" y="3566741"/>
                  <a:pt x="10953409" y="3558340"/>
                </a:cubicBezTo>
                <a:cubicBezTo>
                  <a:pt x="10983234" y="3575459"/>
                  <a:pt x="10939490" y="3609302"/>
                  <a:pt x="10955397" y="3630403"/>
                </a:cubicBezTo>
                <a:cubicBezTo>
                  <a:pt x="10942274" y="3628014"/>
                  <a:pt x="10931934" y="3638366"/>
                  <a:pt x="10921993" y="3641551"/>
                </a:cubicBezTo>
                <a:cubicBezTo>
                  <a:pt x="10831325" y="3668624"/>
                  <a:pt x="10743440" y="3624829"/>
                  <a:pt x="10653170" y="3631597"/>
                </a:cubicBezTo>
                <a:cubicBezTo>
                  <a:pt x="10611772" y="3641710"/>
                  <a:pt x="10568784" y="3643462"/>
                  <a:pt x="10526710" y="3636773"/>
                </a:cubicBezTo>
                <a:cubicBezTo>
                  <a:pt x="10506032" y="3630801"/>
                  <a:pt x="10488534" y="3626422"/>
                  <a:pt x="10481774" y="3599746"/>
                </a:cubicBezTo>
                <a:cubicBezTo>
                  <a:pt x="10472230" y="3646727"/>
                  <a:pt x="10436440" y="3639958"/>
                  <a:pt x="10404229" y="3646727"/>
                </a:cubicBezTo>
                <a:cubicBezTo>
                  <a:pt x="10282144" y="3672606"/>
                  <a:pt x="10156879" y="3663448"/>
                  <a:pt x="10034794" y="3684152"/>
                </a:cubicBezTo>
                <a:cubicBezTo>
                  <a:pt x="10006958" y="3688929"/>
                  <a:pt x="9997812" y="3674199"/>
                  <a:pt x="9989461" y="3654292"/>
                </a:cubicBezTo>
                <a:cubicBezTo>
                  <a:pt x="9986279" y="3654292"/>
                  <a:pt x="9979519" y="3654292"/>
                  <a:pt x="9979519" y="3654292"/>
                </a:cubicBezTo>
                <a:cubicBezTo>
                  <a:pt x="9958482" y="3688970"/>
                  <a:pt x="9917483" y="3706009"/>
                  <a:pt x="9878114" y="3696494"/>
                </a:cubicBezTo>
                <a:cubicBezTo>
                  <a:pt x="9791821" y="3691716"/>
                  <a:pt x="9713081" y="3747854"/>
                  <a:pt x="9623208" y="3721178"/>
                </a:cubicBezTo>
                <a:cubicBezTo>
                  <a:pt x="9603324" y="3715207"/>
                  <a:pt x="9563956" y="3739493"/>
                  <a:pt x="9531744" y="3735511"/>
                </a:cubicBezTo>
                <a:cubicBezTo>
                  <a:pt x="9505538" y="3730973"/>
                  <a:pt x="9479651" y="3724841"/>
                  <a:pt x="9454199" y="3717196"/>
                </a:cubicBezTo>
                <a:lnTo>
                  <a:pt x="9444257" y="3713614"/>
                </a:lnTo>
                <a:cubicBezTo>
                  <a:pt x="9444695" y="3713256"/>
                  <a:pt x="9445053" y="3712857"/>
                  <a:pt x="9445411" y="3712460"/>
                </a:cubicBezTo>
                <a:cubicBezTo>
                  <a:pt x="9449268" y="3707920"/>
                  <a:pt x="9448751" y="3701153"/>
                  <a:pt x="9444257" y="3697290"/>
                </a:cubicBezTo>
                <a:cubicBezTo>
                  <a:pt x="9417455" y="3692154"/>
                  <a:pt x="9389737" y="3695180"/>
                  <a:pt x="9364723" y="3706049"/>
                </a:cubicBezTo>
                <a:cubicBezTo>
                  <a:pt x="9278907" y="3729619"/>
                  <a:pt x="9189114" y="3735034"/>
                  <a:pt x="9101071" y="3721974"/>
                </a:cubicBezTo>
                <a:cubicBezTo>
                  <a:pt x="9066472" y="3717595"/>
                  <a:pt x="9068462" y="3716003"/>
                  <a:pt x="9066472" y="3744270"/>
                </a:cubicBezTo>
                <a:cubicBezTo>
                  <a:pt x="9066472" y="3744270"/>
                  <a:pt x="9063689" y="3744270"/>
                  <a:pt x="9063689" y="3744270"/>
                </a:cubicBezTo>
                <a:cubicBezTo>
                  <a:pt x="9060270" y="3744868"/>
                  <a:pt x="9056769" y="3744868"/>
                  <a:pt x="9053349" y="3744270"/>
                </a:cubicBezTo>
                <a:cubicBezTo>
                  <a:pt x="9041381" y="3737025"/>
                  <a:pt x="9035416" y="3722891"/>
                  <a:pt x="9038637" y="3709235"/>
                </a:cubicBezTo>
                <a:cubicBezTo>
                  <a:pt x="9039431" y="3694105"/>
                  <a:pt x="9054145" y="3690919"/>
                  <a:pt x="9069257" y="3690919"/>
                </a:cubicBezTo>
                <a:cubicBezTo>
                  <a:pt x="9117535" y="3689168"/>
                  <a:pt x="9165850" y="3691836"/>
                  <a:pt x="9213610" y="3698883"/>
                </a:cubicBezTo>
                <a:cubicBezTo>
                  <a:pt x="9235322" y="3704615"/>
                  <a:pt x="9258388" y="3702226"/>
                  <a:pt x="9278430" y="3692114"/>
                </a:cubicBezTo>
                <a:cubicBezTo>
                  <a:pt x="9289564" y="3686143"/>
                  <a:pt x="9293938" y="3676985"/>
                  <a:pt x="9289564" y="3668624"/>
                </a:cubicBezTo>
                <a:cubicBezTo>
                  <a:pt x="9285190" y="3660263"/>
                  <a:pt x="9264909" y="3655884"/>
                  <a:pt x="9277238" y="3643940"/>
                </a:cubicBezTo>
                <a:cubicBezTo>
                  <a:pt x="9289564" y="3631996"/>
                  <a:pt x="9296723" y="3652699"/>
                  <a:pt x="9307063" y="3656282"/>
                </a:cubicBezTo>
                <a:cubicBezTo>
                  <a:pt x="9333029" y="3663966"/>
                  <a:pt x="9360628" y="3663966"/>
                  <a:pt x="9386596" y="3656282"/>
                </a:cubicBezTo>
                <a:cubicBezTo>
                  <a:pt x="9486808" y="3622839"/>
                  <a:pt x="9590997" y="3643144"/>
                  <a:pt x="9685642" y="3619255"/>
                </a:cubicBezTo>
                <a:cubicBezTo>
                  <a:pt x="9780287" y="3595367"/>
                  <a:pt x="9876524" y="3614079"/>
                  <a:pt x="9970771" y="3588599"/>
                </a:cubicBezTo>
                <a:cubicBezTo>
                  <a:pt x="10010935" y="3580596"/>
                  <a:pt x="10052293" y="3580596"/>
                  <a:pt x="10092457" y="3588599"/>
                </a:cubicBezTo>
                <a:cubicBezTo>
                  <a:pt x="10108363" y="3590191"/>
                  <a:pt x="10131428" y="3574265"/>
                  <a:pt x="10135008" y="3608107"/>
                </a:cubicBezTo>
                <a:cubicBezTo>
                  <a:pt x="10136201" y="3620450"/>
                  <a:pt x="10154493" y="3616070"/>
                  <a:pt x="10161253" y="3612885"/>
                </a:cubicBezTo>
                <a:cubicBezTo>
                  <a:pt x="10177161" y="3606913"/>
                  <a:pt x="10170798" y="3596561"/>
                  <a:pt x="10161253" y="3590191"/>
                </a:cubicBezTo>
                <a:cubicBezTo>
                  <a:pt x="10151074" y="3583383"/>
                  <a:pt x="10145903" y="3571200"/>
                  <a:pt x="10148130" y="3559136"/>
                </a:cubicBezTo>
                <a:cubicBezTo>
                  <a:pt x="10156481" y="3545599"/>
                  <a:pt x="10172786" y="3553960"/>
                  <a:pt x="10185511" y="3556747"/>
                </a:cubicBezTo>
                <a:cubicBezTo>
                  <a:pt x="10229334" y="3561923"/>
                  <a:pt x="10273476" y="3563516"/>
                  <a:pt x="10317537" y="3561525"/>
                </a:cubicBezTo>
                <a:cubicBezTo>
                  <a:pt x="10360406" y="3559972"/>
                  <a:pt x="10402439" y="3549222"/>
                  <a:pt x="10440814" y="3530073"/>
                </a:cubicBezTo>
                <a:cubicBezTo>
                  <a:pt x="10508816" y="3505109"/>
                  <a:pt x="10580754" y="3492726"/>
                  <a:pt x="10653170" y="3493443"/>
                </a:cubicBezTo>
                <a:close/>
                <a:moveTo>
                  <a:pt x="9485891" y="3447657"/>
                </a:moveTo>
                <a:lnTo>
                  <a:pt x="9489592" y="3447657"/>
                </a:lnTo>
                <a:lnTo>
                  <a:pt x="9489592" y="3452036"/>
                </a:lnTo>
                <a:close/>
                <a:moveTo>
                  <a:pt x="9485217" y="3446860"/>
                </a:moveTo>
                <a:lnTo>
                  <a:pt x="9485891" y="3447657"/>
                </a:lnTo>
                <a:lnTo>
                  <a:pt x="9484820" y="3447657"/>
                </a:lnTo>
                <a:close/>
                <a:moveTo>
                  <a:pt x="9490387" y="3443676"/>
                </a:moveTo>
                <a:lnTo>
                  <a:pt x="9493966" y="3448851"/>
                </a:lnTo>
                <a:lnTo>
                  <a:pt x="9490387" y="3447258"/>
                </a:lnTo>
                <a:close/>
                <a:moveTo>
                  <a:pt x="5157558" y="3423194"/>
                </a:moveTo>
                <a:lnTo>
                  <a:pt x="5158985" y="3427353"/>
                </a:lnTo>
                <a:lnTo>
                  <a:pt x="5158099" y="3428384"/>
                </a:lnTo>
                <a:lnTo>
                  <a:pt x="5155009" y="3426557"/>
                </a:lnTo>
                <a:close/>
                <a:moveTo>
                  <a:pt x="7271417" y="3348646"/>
                </a:moveTo>
                <a:cubicBezTo>
                  <a:pt x="7227108" y="3344839"/>
                  <a:pt x="7183415" y="3360067"/>
                  <a:pt x="7140169" y="3360067"/>
                </a:cubicBezTo>
                <a:cubicBezTo>
                  <a:pt x="7099209" y="3360067"/>
                  <a:pt x="7049104" y="3364447"/>
                  <a:pt x="7009336" y="3360067"/>
                </a:cubicBezTo>
                <a:cubicBezTo>
                  <a:pt x="6913776" y="3347525"/>
                  <a:pt x="6816984" y="3347525"/>
                  <a:pt x="6721424" y="3360067"/>
                </a:cubicBezTo>
                <a:cubicBezTo>
                  <a:pt x="6679272" y="3369862"/>
                  <a:pt x="6635568" y="3370937"/>
                  <a:pt x="6592978" y="3363253"/>
                </a:cubicBezTo>
                <a:cubicBezTo>
                  <a:pt x="6514637" y="3341753"/>
                  <a:pt x="6441067" y="3399881"/>
                  <a:pt x="6364715" y="3369225"/>
                </a:cubicBezTo>
                <a:cubicBezTo>
                  <a:pt x="6362728" y="3368428"/>
                  <a:pt x="6359148" y="3374002"/>
                  <a:pt x="6355967" y="3374002"/>
                </a:cubicBezTo>
                <a:cubicBezTo>
                  <a:pt x="6296515" y="3387498"/>
                  <a:pt x="6235513" y="3392715"/>
                  <a:pt x="6174630" y="3389530"/>
                </a:cubicBezTo>
                <a:cubicBezTo>
                  <a:pt x="6144009" y="3389927"/>
                  <a:pt x="6106231" y="3405853"/>
                  <a:pt x="6085155" y="3392316"/>
                </a:cubicBezTo>
                <a:cubicBezTo>
                  <a:pt x="6044990" y="3366437"/>
                  <a:pt x="6008007" y="3385945"/>
                  <a:pt x="5970229" y="3382363"/>
                </a:cubicBezTo>
                <a:cubicBezTo>
                  <a:pt x="5938813" y="3379974"/>
                  <a:pt x="5927679" y="3394705"/>
                  <a:pt x="5934438" y="3427751"/>
                </a:cubicBezTo>
                <a:cubicBezTo>
                  <a:pt x="5943585" y="3472343"/>
                  <a:pt x="5963070" y="3483490"/>
                  <a:pt x="6007610" y="3472343"/>
                </a:cubicBezTo>
                <a:cubicBezTo>
                  <a:pt x="6063283" y="3458009"/>
                  <a:pt x="6117763" y="3432529"/>
                  <a:pt x="6176619" y="3442483"/>
                </a:cubicBezTo>
                <a:cubicBezTo>
                  <a:pt x="6210857" y="3448335"/>
                  <a:pt x="6245932" y="3446982"/>
                  <a:pt x="6279615" y="3438501"/>
                </a:cubicBezTo>
                <a:cubicBezTo>
                  <a:pt x="6318506" y="3421739"/>
                  <a:pt x="6363164" y="3425322"/>
                  <a:pt x="6398915" y="3448055"/>
                </a:cubicBezTo>
                <a:cubicBezTo>
                  <a:pt x="6418361" y="3460399"/>
                  <a:pt x="6442698" y="3462189"/>
                  <a:pt x="6463734" y="3452834"/>
                </a:cubicBezTo>
                <a:cubicBezTo>
                  <a:pt x="6480517" y="3442561"/>
                  <a:pt x="6501235" y="3440930"/>
                  <a:pt x="6519408" y="3448454"/>
                </a:cubicBezTo>
                <a:cubicBezTo>
                  <a:pt x="6570986" y="3476762"/>
                  <a:pt x="6631352" y="3484606"/>
                  <a:pt x="6688418" y="3470353"/>
                </a:cubicBezTo>
                <a:cubicBezTo>
                  <a:pt x="6732161" y="3462788"/>
                  <a:pt x="6776701" y="3473537"/>
                  <a:pt x="6820045" y="3470353"/>
                </a:cubicBezTo>
                <a:cubicBezTo>
                  <a:pt x="6865976" y="3465733"/>
                  <a:pt x="6912304" y="3467724"/>
                  <a:pt x="6957640" y="3476324"/>
                </a:cubicBezTo>
                <a:cubicBezTo>
                  <a:pt x="6991441" y="3484884"/>
                  <a:pt x="7027072" y="3482535"/>
                  <a:pt x="7059441" y="3469556"/>
                </a:cubicBezTo>
                <a:cubicBezTo>
                  <a:pt x="7115473" y="3445429"/>
                  <a:pt x="7179816" y="3450644"/>
                  <a:pt x="7231235" y="3483490"/>
                </a:cubicBezTo>
                <a:cubicBezTo>
                  <a:pt x="7239983" y="3488666"/>
                  <a:pt x="7247141" y="3500213"/>
                  <a:pt x="7257879" y="3497426"/>
                </a:cubicBezTo>
                <a:lnTo>
                  <a:pt x="7257084" y="3498620"/>
                </a:lnTo>
                <a:cubicBezTo>
                  <a:pt x="7312757" y="3483092"/>
                  <a:pt x="7374395" y="3489065"/>
                  <a:pt x="7428478" y="3434519"/>
                </a:cubicBezTo>
                <a:cubicBezTo>
                  <a:pt x="7405851" y="3441128"/>
                  <a:pt x="7381910" y="3429383"/>
                  <a:pt x="7373202" y="3407446"/>
                </a:cubicBezTo>
                <a:cubicBezTo>
                  <a:pt x="7360040" y="3385588"/>
                  <a:pt x="7339838" y="3368906"/>
                  <a:pt x="7315938" y="3360067"/>
                </a:cubicBezTo>
                <a:cubicBezTo>
                  <a:pt x="7301026" y="3353299"/>
                  <a:pt x="7286187" y="3349915"/>
                  <a:pt x="7271417" y="3348646"/>
                </a:cubicBezTo>
                <a:close/>
                <a:moveTo>
                  <a:pt x="2482604" y="3206965"/>
                </a:moveTo>
                <a:cubicBezTo>
                  <a:pt x="2442339" y="3206536"/>
                  <a:pt x="2401851" y="3223407"/>
                  <a:pt x="2359798" y="3214747"/>
                </a:cubicBezTo>
                <a:cubicBezTo>
                  <a:pt x="2333552" y="3209172"/>
                  <a:pt x="2295376" y="3237042"/>
                  <a:pt x="2257994" y="3228682"/>
                </a:cubicBezTo>
                <a:cubicBezTo>
                  <a:pt x="2235726" y="3223905"/>
                  <a:pt x="2229363" y="3244209"/>
                  <a:pt x="2221012" y="3258543"/>
                </a:cubicBezTo>
                <a:cubicBezTo>
                  <a:pt x="2208685" y="3279644"/>
                  <a:pt x="2228965" y="3283625"/>
                  <a:pt x="2239304" y="3294375"/>
                </a:cubicBezTo>
                <a:cubicBezTo>
                  <a:pt x="2267539" y="3324235"/>
                  <a:pt x="2305317" y="3307513"/>
                  <a:pt x="2337528" y="3312291"/>
                </a:cubicBezTo>
                <a:cubicBezTo>
                  <a:pt x="2429032" y="3328455"/>
                  <a:pt x="2522644" y="3298714"/>
                  <a:pt x="2588059" y="3232664"/>
                </a:cubicBezTo>
                <a:cubicBezTo>
                  <a:pt x="2565034" y="3233419"/>
                  <a:pt x="2542288" y="3227169"/>
                  <a:pt x="2522842" y="3214747"/>
                </a:cubicBezTo>
                <a:cubicBezTo>
                  <a:pt x="2509420" y="3209173"/>
                  <a:pt x="2496024" y="3207107"/>
                  <a:pt x="2482604" y="3206965"/>
                </a:cubicBezTo>
                <a:close/>
                <a:moveTo>
                  <a:pt x="2097337" y="3194840"/>
                </a:moveTo>
                <a:cubicBezTo>
                  <a:pt x="2037687" y="3188868"/>
                  <a:pt x="2029733" y="3242218"/>
                  <a:pt x="2004283" y="3274468"/>
                </a:cubicBezTo>
                <a:cubicBezTo>
                  <a:pt x="1996727" y="3286014"/>
                  <a:pt x="1989569" y="3299550"/>
                  <a:pt x="2004283" y="3310300"/>
                </a:cubicBezTo>
                <a:cubicBezTo>
                  <a:pt x="2007424" y="3313565"/>
                  <a:pt x="2011521" y="3315715"/>
                  <a:pt x="2015934" y="3316511"/>
                </a:cubicBezTo>
                <a:cubicBezTo>
                  <a:pt x="2027625" y="3318622"/>
                  <a:pt x="2038760" y="3310857"/>
                  <a:pt x="2040868" y="3299152"/>
                </a:cubicBezTo>
                <a:cubicBezTo>
                  <a:pt x="2045242" y="3284820"/>
                  <a:pt x="2048822" y="3282431"/>
                  <a:pt x="2064729" y="3282431"/>
                </a:cubicBezTo>
                <a:cubicBezTo>
                  <a:pt x="2095905" y="3279525"/>
                  <a:pt x="2126526" y="3272437"/>
                  <a:pt x="2155794" y="3261330"/>
                </a:cubicBezTo>
                <a:cubicBezTo>
                  <a:pt x="2171700" y="3256154"/>
                  <a:pt x="2191187" y="3241024"/>
                  <a:pt x="2166929" y="3224302"/>
                </a:cubicBezTo>
                <a:cubicBezTo>
                  <a:pt x="2144938" y="3211841"/>
                  <a:pt x="2121596" y="3201967"/>
                  <a:pt x="2097337" y="3194840"/>
                </a:cubicBezTo>
                <a:close/>
                <a:moveTo>
                  <a:pt x="4275914" y="2803619"/>
                </a:moveTo>
                <a:cubicBezTo>
                  <a:pt x="4244945" y="2798692"/>
                  <a:pt x="4214125" y="2802474"/>
                  <a:pt x="4184301" y="2832534"/>
                </a:cubicBezTo>
                <a:cubicBezTo>
                  <a:pt x="4175154" y="2841692"/>
                  <a:pt x="4160440" y="2854829"/>
                  <a:pt x="4148112" y="2844479"/>
                </a:cubicBezTo>
                <a:cubicBezTo>
                  <a:pt x="4109578" y="2816211"/>
                  <a:pt x="4060904" y="2805540"/>
                  <a:pt x="4014099" y="2815016"/>
                </a:cubicBezTo>
                <a:cubicBezTo>
                  <a:pt x="3952062" y="2819396"/>
                  <a:pt x="3889628" y="2815016"/>
                  <a:pt x="3827592" y="2815016"/>
                </a:cubicBezTo>
                <a:cubicBezTo>
                  <a:pt x="3786791" y="2813344"/>
                  <a:pt x="3747661" y="2831221"/>
                  <a:pt x="3722210" y="2863191"/>
                </a:cubicBezTo>
                <a:cubicBezTo>
                  <a:pt x="3787825" y="2859607"/>
                  <a:pt x="3845090" y="2884292"/>
                  <a:pt x="3907125" y="2884292"/>
                </a:cubicBezTo>
                <a:cubicBezTo>
                  <a:pt x="3922157" y="2882142"/>
                  <a:pt x="3937309" y="2881067"/>
                  <a:pt x="3952459" y="2881107"/>
                </a:cubicBezTo>
                <a:cubicBezTo>
                  <a:pt x="3996203" y="2889866"/>
                  <a:pt x="4031994" y="2852441"/>
                  <a:pt x="4071761" y="2856821"/>
                </a:cubicBezTo>
                <a:cubicBezTo>
                  <a:pt x="4132086" y="2858134"/>
                  <a:pt x="4192015" y="2866695"/>
                  <a:pt x="4250314" y="2882301"/>
                </a:cubicBezTo>
                <a:cubicBezTo>
                  <a:pt x="4300419" y="2900616"/>
                  <a:pt x="4329051" y="2872348"/>
                  <a:pt x="4364445" y="2857218"/>
                </a:cubicBezTo>
                <a:cubicBezTo>
                  <a:pt x="4373988" y="2852839"/>
                  <a:pt x="4389497" y="2830145"/>
                  <a:pt x="4368421" y="2826961"/>
                </a:cubicBezTo>
                <a:cubicBezTo>
                  <a:pt x="4338000" y="2822182"/>
                  <a:pt x="4306882" y="2808547"/>
                  <a:pt x="4275914" y="2803619"/>
                </a:cubicBezTo>
                <a:close/>
                <a:moveTo>
                  <a:pt x="3529242" y="2784858"/>
                </a:moveTo>
                <a:cubicBezTo>
                  <a:pt x="3519996" y="2786351"/>
                  <a:pt x="3510054" y="2790530"/>
                  <a:pt x="3500709" y="2793914"/>
                </a:cubicBezTo>
                <a:cubicBezTo>
                  <a:pt x="3472872" y="2804665"/>
                  <a:pt x="3447819" y="2838109"/>
                  <a:pt x="3425152" y="2833728"/>
                </a:cubicBezTo>
                <a:cubicBezTo>
                  <a:pt x="3328518" y="2814619"/>
                  <a:pt x="3233475" y="2862793"/>
                  <a:pt x="3137638" y="2833728"/>
                </a:cubicBezTo>
                <a:cubicBezTo>
                  <a:pt x="3075720" y="2819396"/>
                  <a:pt x="3012253" y="2813105"/>
                  <a:pt x="2948745" y="2815016"/>
                </a:cubicBezTo>
                <a:cubicBezTo>
                  <a:pt x="2883527" y="2812627"/>
                  <a:pt x="2798824" y="2783961"/>
                  <a:pt x="2747922" y="2863589"/>
                </a:cubicBezTo>
                <a:cubicBezTo>
                  <a:pt x="2744741" y="2868366"/>
                  <a:pt x="2734401" y="2865978"/>
                  <a:pt x="2736390" y="2878319"/>
                </a:cubicBezTo>
                <a:cubicBezTo>
                  <a:pt x="2738378" y="2890662"/>
                  <a:pt x="2748320" y="2887876"/>
                  <a:pt x="2756273" y="2890662"/>
                </a:cubicBezTo>
                <a:cubicBezTo>
                  <a:pt x="2818708" y="2913754"/>
                  <a:pt x="2859270" y="2857617"/>
                  <a:pt x="2912159" y="2848061"/>
                </a:cubicBezTo>
                <a:cubicBezTo>
                  <a:pt x="2916932" y="2847663"/>
                  <a:pt x="2921703" y="2847663"/>
                  <a:pt x="2926475" y="2848061"/>
                </a:cubicBezTo>
                <a:cubicBezTo>
                  <a:pt x="2925680" y="2865580"/>
                  <a:pt x="2899832" y="2860404"/>
                  <a:pt x="2901820" y="2878319"/>
                </a:cubicBezTo>
                <a:cubicBezTo>
                  <a:pt x="3033050" y="2878718"/>
                  <a:pt x="3164281" y="2854829"/>
                  <a:pt x="3294717" y="2892653"/>
                </a:cubicBezTo>
                <a:lnTo>
                  <a:pt x="3294717" y="2893848"/>
                </a:lnTo>
                <a:cubicBezTo>
                  <a:pt x="3327326" y="2899978"/>
                  <a:pt x="3360968" y="2896674"/>
                  <a:pt x="3391747" y="2884292"/>
                </a:cubicBezTo>
                <a:cubicBezTo>
                  <a:pt x="3429367" y="2868128"/>
                  <a:pt x="3470168" y="2860801"/>
                  <a:pt x="3511047" y="2862793"/>
                </a:cubicBezTo>
                <a:cubicBezTo>
                  <a:pt x="3530216" y="2867729"/>
                  <a:pt x="3550258" y="2858612"/>
                  <a:pt x="3559165" y="2840895"/>
                </a:cubicBezTo>
                <a:cubicBezTo>
                  <a:pt x="3566404" y="2824770"/>
                  <a:pt x="3564296" y="2805978"/>
                  <a:pt x="3553598" y="2791924"/>
                </a:cubicBezTo>
                <a:cubicBezTo>
                  <a:pt x="3547037" y="2784559"/>
                  <a:pt x="3538486" y="2783364"/>
                  <a:pt x="3529242" y="2784858"/>
                </a:cubicBezTo>
                <a:close/>
                <a:moveTo>
                  <a:pt x="4850405" y="2764567"/>
                </a:moveTo>
                <a:cubicBezTo>
                  <a:pt x="4831854" y="2760620"/>
                  <a:pt x="4812437" y="2760749"/>
                  <a:pt x="4793530" y="2765248"/>
                </a:cubicBezTo>
                <a:cubicBezTo>
                  <a:pt x="4732684" y="2781573"/>
                  <a:pt x="4671842" y="2797100"/>
                  <a:pt x="4609805" y="2808248"/>
                </a:cubicBezTo>
                <a:cubicBezTo>
                  <a:pt x="4586781" y="2813782"/>
                  <a:pt x="4571987" y="2836237"/>
                  <a:pt x="4576005" y="2859607"/>
                </a:cubicBezTo>
                <a:lnTo>
                  <a:pt x="4575208" y="2860801"/>
                </a:lnTo>
                <a:cubicBezTo>
                  <a:pt x="4576402" y="2875931"/>
                  <a:pt x="4590719" y="2878718"/>
                  <a:pt x="4609011" y="2874737"/>
                </a:cubicBezTo>
                <a:cubicBezTo>
                  <a:pt x="4669853" y="2865182"/>
                  <a:pt x="4731094" y="2853635"/>
                  <a:pt x="4792335" y="2848857"/>
                </a:cubicBezTo>
                <a:cubicBezTo>
                  <a:pt x="4827330" y="2839899"/>
                  <a:pt x="4864194" y="2841134"/>
                  <a:pt x="4898513" y="2852441"/>
                </a:cubicBezTo>
                <a:cubicBezTo>
                  <a:pt x="4961345" y="2885487"/>
                  <a:pt x="4970491" y="2884292"/>
                  <a:pt x="5024176" y="2820191"/>
                </a:cubicBezTo>
                <a:cubicBezTo>
                  <a:pt x="4980909" y="2825726"/>
                  <a:pt x="4937167" y="2814299"/>
                  <a:pt x="4902093" y="2788341"/>
                </a:cubicBezTo>
                <a:cubicBezTo>
                  <a:pt x="4886642" y="2776536"/>
                  <a:pt x="4868956" y="2768513"/>
                  <a:pt x="4850405" y="2764567"/>
                </a:cubicBezTo>
                <a:close/>
                <a:moveTo>
                  <a:pt x="11330956" y="2330773"/>
                </a:moveTo>
                <a:cubicBezTo>
                  <a:pt x="11295873" y="2327075"/>
                  <a:pt x="11260270" y="2340953"/>
                  <a:pt x="11236947" y="2369498"/>
                </a:cubicBezTo>
                <a:cubicBezTo>
                  <a:pt x="11276316" y="2372804"/>
                  <a:pt x="11315367" y="2378935"/>
                  <a:pt x="11353861" y="2387814"/>
                </a:cubicBezTo>
                <a:cubicBezTo>
                  <a:pt x="11379511" y="2397289"/>
                  <a:pt x="11406234" y="2403580"/>
                  <a:pt x="11433395" y="2406527"/>
                </a:cubicBezTo>
                <a:cubicBezTo>
                  <a:pt x="11485727" y="2391675"/>
                  <a:pt x="11541403" y="2393746"/>
                  <a:pt x="11592462" y="2412499"/>
                </a:cubicBezTo>
                <a:lnTo>
                  <a:pt x="11593257" y="2413693"/>
                </a:lnTo>
                <a:cubicBezTo>
                  <a:pt x="11597313" y="2415006"/>
                  <a:pt x="11601608" y="2415126"/>
                  <a:pt x="11605744" y="2414130"/>
                </a:cubicBezTo>
                <a:cubicBezTo>
                  <a:pt x="11618112" y="2411105"/>
                  <a:pt x="11625708" y="2398604"/>
                  <a:pt x="11622684" y="2386221"/>
                </a:cubicBezTo>
                <a:cubicBezTo>
                  <a:pt x="11620696" y="2371887"/>
                  <a:pt x="11627060" y="2342027"/>
                  <a:pt x="11602801" y="2346407"/>
                </a:cubicBezTo>
                <a:cubicBezTo>
                  <a:pt x="11554286" y="2354768"/>
                  <a:pt x="11506566" y="2329288"/>
                  <a:pt x="11459641" y="2346407"/>
                </a:cubicBezTo>
                <a:cubicBezTo>
                  <a:pt x="11428821" y="2358033"/>
                  <a:pt x="11394503" y="2355844"/>
                  <a:pt x="11365393" y="2340435"/>
                </a:cubicBezTo>
                <a:cubicBezTo>
                  <a:pt x="11354288" y="2335189"/>
                  <a:pt x="11342651" y="2332005"/>
                  <a:pt x="11330956" y="2330773"/>
                </a:cubicBezTo>
                <a:close/>
                <a:moveTo>
                  <a:pt x="0" y="0"/>
                </a:moveTo>
                <a:lnTo>
                  <a:pt x="12196917" y="0"/>
                </a:lnTo>
                <a:lnTo>
                  <a:pt x="12196917" y="2227364"/>
                </a:lnTo>
                <a:lnTo>
                  <a:pt x="12057734" y="2227364"/>
                </a:lnTo>
                <a:cubicBezTo>
                  <a:pt x="12085969" y="2238114"/>
                  <a:pt x="12122157" y="2226169"/>
                  <a:pt x="12148800" y="2241697"/>
                </a:cubicBezTo>
                <a:cubicBezTo>
                  <a:pt x="12159935" y="2249262"/>
                  <a:pt x="12183795" y="2231743"/>
                  <a:pt x="12188567" y="2249262"/>
                </a:cubicBezTo>
                <a:cubicBezTo>
                  <a:pt x="12193338" y="2266780"/>
                  <a:pt x="12169478" y="2270363"/>
                  <a:pt x="12159536" y="2281510"/>
                </a:cubicBezTo>
                <a:cubicBezTo>
                  <a:pt x="12143233" y="2301020"/>
                  <a:pt x="12090741" y="2303409"/>
                  <a:pt x="12127325" y="2349592"/>
                </a:cubicBezTo>
                <a:cubicBezTo>
                  <a:pt x="12134485" y="2358351"/>
                  <a:pt x="12121759" y="2363527"/>
                  <a:pt x="12114203" y="2367509"/>
                </a:cubicBezTo>
                <a:cubicBezTo>
                  <a:pt x="12076226" y="2391238"/>
                  <a:pt x="12032841" y="2404934"/>
                  <a:pt x="11988142" y="2407322"/>
                </a:cubicBezTo>
                <a:cubicBezTo>
                  <a:pt x="11956328" y="2406527"/>
                  <a:pt x="11938434" y="2427230"/>
                  <a:pt x="11913778" y="2437581"/>
                </a:cubicBezTo>
                <a:cubicBezTo>
                  <a:pt x="11904632" y="2441960"/>
                  <a:pt x="11895485" y="2451118"/>
                  <a:pt x="11901053" y="2462265"/>
                </a:cubicBezTo>
                <a:cubicBezTo>
                  <a:pt x="11906620" y="2473414"/>
                  <a:pt x="11919345" y="2482570"/>
                  <a:pt x="11930877" y="2473414"/>
                </a:cubicBezTo>
                <a:cubicBezTo>
                  <a:pt x="11951557" y="2457489"/>
                  <a:pt x="11960306" y="2467839"/>
                  <a:pt x="11977007" y="2482173"/>
                </a:cubicBezTo>
                <a:cubicBezTo>
                  <a:pt x="12003650" y="2504468"/>
                  <a:pt x="12035464" y="2491329"/>
                  <a:pt x="12065289" y="2479784"/>
                </a:cubicBezTo>
                <a:cubicBezTo>
                  <a:pt x="12095114" y="2468238"/>
                  <a:pt x="12131700" y="2434395"/>
                  <a:pt x="12151186" y="2493719"/>
                </a:cubicBezTo>
                <a:cubicBezTo>
                  <a:pt x="12165741" y="2489617"/>
                  <a:pt x="12181289" y="2490454"/>
                  <a:pt x="12195328" y="2496108"/>
                </a:cubicBezTo>
                <a:lnTo>
                  <a:pt x="12195328" y="2754500"/>
                </a:lnTo>
                <a:cubicBezTo>
                  <a:pt x="12157032" y="2775202"/>
                  <a:pt x="12117146" y="2792801"/>
                  <a:pt x="12076027" y="2807054"/>
                </a:cubicBezTo>
                <a:cubicBezTo>
                  <a:pt x="12013831" y="2829269"/>
                  <a:pt x="11946865" y="2834485"/>
                  <a:pt x="11881965" y="2822183"/>
                </a:cubicBezTo>
                <a:cubicBezTo>
                  <a:pt x="11796546" y="2811792"/>
                  <a:pt x="11709934" y="2817604"/>
                  <a:pt x="11626661" y="2839303"/>
                </a:cubicBezTo>
                <a:cubicBezTo>
                  <a:pt x="11607971" y="2843285"/>
                  <a:pt x="11608370" y="2863589"/>
                  <a:pt x="11588884" y="2863589"/>
                </a:cubicBezTo>
                <a:cubicBezTo>
                  <a:pt x="11587690" y="2817404"/>
                  <a:pt x="11562239" y="2807850"/>
                  <a:pt x="11522473" y="2817404"/>
                </a:cubicBezTo>
                <a:cubicBezTo>
                  <a:pt x="11471969" y="2829747"/>
                  <a:pt x="11426634" y="2859607"/>
                  <a:pt x="11380504" y="2872348"/>
                </a:cubicBezTo>
                <a:cubicBezTo>
                  <a:pt x="11339943" y="2886960"/>
                  <a:pt x="11298307" y="2898547"/>
                  <a:pt x="11256035" y="2906985"/>
                </a:cubicBezTo>
                <a:cubicBezTo>
                  <a:pt x="11247684" y="2907782"/>
                  <a:pt x="11238140" y="2897431"/>
                  <a:pt x="11227799" y="2903801"/>
                </a:cubicBezTo>
                <a:cubicBezTo>
                  <a:pt x="11244145" y="2951737"/>
                  <a:pt x="11291666" y="2981757"/>
                  <a:pt x="11341931" y="2975864"/>
                </a:cubicBezTo>
                <a:cubicBezTo>
                  <a:pt x="11404882" y="2968220"/>
                  <a:pt x="11468231" y="2964795"/>
                  <a:pt x="11531619" y="2965512"/>
                </a:cubicBezTo>
                <a:cubicBezTo>
                  <a:pt x="11541958" y="2965115"/>
                  <a:pt x="11552696" y="2969892"/>
                  <a:pt x="11549514" y="2978651"/>
                </a:cubicBezTo>
                <a:cubicBezTo>
                  <a:pt x="11523268" y="3047927"/>
                  <a:pt x="11583316" y="3028418"/>
                  <a:pt x="11616719" y="3041955"/>
                </a:cubicBezTo>
                <a:cubicBezTo>
                  <a:pt x="11568125" y="3107648"/>
                  <a:pt x="11501118" y="3157375"/>
                  <a:pt x="11424248" y="3184886"/>
                </a:cubicBezTo>
                <a:cubicBezTo>
                  <a:pt x="11324831" y="3219923"/>
                  <a:pt x="11221835" y="3188470"/>
                  <a:pt x="11125997" y="3232266"/>
                </a:cubicBezTo>
                <a:cubicBezTo>
                  <a:pt x="11105716" y="3241422"/>
                  <a:pt x="11060382" y="3213154"/>
                  <a:pt x="11020615" y="3219923"/>
                </a:cubicBezTo>
                <a:cubicBezTo>
                  <a:pt x="10910461" y="3238635"/>
                  <a:pt x="10800705" y="3258144"/>
                  <a:pt x="10689358" y="3271283"/>
                </a:cubicBezTo>
                <a:cubicBezTo>
                  <a:pt x="10610619" y="3280440"/>
                  <a:pt x="10514781" y="3260931"/>
                  <a:pt x="10444792" y="3330206"/>
                </a:cubicBezTo>
                <a:cubicBezTo>
                  <a:pt x="10434055" y="3341753"/>
                  <a:pt x="10401445" y="3330206"/>
                  <a:pt x="10379176" y="3330206"/>
                </a:cubicBezTo>
                <a:cubicBezTo>
                  <a:pt x="10287315" y="3333392"/>
                  <a:pt x="10195851" y="3336976"/>
                  <a:pt x="10103990" y="3342549"/>
                </a:cubicBezTo>
                <a:cubicBezTo>
                  <a:pt x="10083311" y="3342549"/>
                  <a:pt x="10051895" y="3341355"/>
                  <a:pt x="10073369" y="3382363"/>
                </a:cubicBezTo>
                <a:cubicBezTo>
                  <a:pt x="10094843" y="3423371"/>
                  <a:pt x="10051895" y="3450445"/>
                  <a:pt x="10030819" y="3450445"/>
                </a:cubicBezTo>
                <a:cubicBezTo>
                  <a:pt x="9972760" y="3452037"/>
                  <a:pt x="9934584" y="3491851"/>
                  <a:pt x="9884875" y="3508174"/>
                </a:cubicBezTo>
                <a:cubicBezTo>
                  <a:pt x="9866979" y="3516138"/>
                  <a:pt x="9839938" y="3524897"/>
                  <a:pt x="9827212" y="3508174"/>
                </a:cubicBezTo>
                <a:cubicBezTo>
                  <a:pt x="9814487" y="3491454"/>
                  <a:pt x="9838347" y="3475925"/>
                  <a:pt x="9846699" y="3464379"/>
                </a:cubicBezTo>
                <a:cubicBezTo>
                  <a:pt x="9855049" y="3452834"/>
                  <a:pt x="9864991" y="3442084"/>
                  <a:pt x="9858230" y="3426954"/>
                </a:cubicBezTo>
                <a:cubicBezTo>
                  <a:pt x="9851471" y="3411826"/>
                  <a:pt x="9836359" y="3421381"/>
                  <a:pt x="9826019" y="3418195"/>
                </a:cubicBezTo>
                <a:cubicBezTo>
                  <a:pt x="9775516" y="3402270"/>
                  <a:pt x="9721035" y="3428148"/>
                  <a:pt x="9670930" y="3396298"/>
                </a:cubicBezTo>
                <a:cubicBezTo>
                  <a:pt x="9644604" y="3387897"/>
                  <a:pt x="9615852" y="3392476"/>
                  <a:pt x="9593383" y="3408640"/>
                </a:cubicBezTo>
                <a:cubicBezTo>
                  <a:pt x="9524985" y="3460399"/>
                  <a:pt x="9453405" y="3427353"/>
                  <a:pt x="9383414" y="3427353"/>
                </a:cubicBezTo>
                <a:cubicBezTo>
                  <a:pt x="9345596" y="3424526"/>
                  <a:pt x="9307658" y="3430378"/>
                  <a:pt x="9272465" y="3444472"/>
                </a:cubicBezTo>
                <a:cubicBezTo>
                  <a:pt x="9262046" y="3450605"/>
                  <a:pt x="9249639" y="3452435"/>
                  <a:pt x="9237867" y="3449648"/>
                </a:cubicBezTo>
                <a:cubicBezTo>
                  <a:pt x="9139644" y="3422176"/>
                  <a:pt x="9124930" y="3427751"/>
                  <a:pt x="9066473" y="3507378"/>
                </a:cubicBezTo>
                <a:cubicBezTo>
                  <a:pt x="9056929" y="3520120"/>
                  <a:pt x="9045794" y="3536442"/>
                  <a:pt x="9029490" y="3530869"/>
                </a:cubicBezTo>
                <a:cubicBezTo>
                  <a:pt x="8980180" y="3514146"/>
                  <a:pt x="8937231" y="3542415"/>
                  <a:pt x="8891102" y="3548387"/>
                </a:cubicBezTo>
                <a:cubicBezTo>
                  <a:pt x="8873048" y="3552209"/>
                  <a:pt x="8854198" y="3550139"/>
                  <a:pt x="8837417" y="3542415"/>
                </a:cubicBezTo>
                <a:cubicBezTo>
                  <a:pt x="8815982" y="3529276"/>
                  <a:pt x="8789179" y="3528520"/>
                  <a:pt x="8767029" y="3540423"/>
                </a:cubicBezTo>
                <a:cubicBezTo>
                  <a:pt x="8707776" y="3585812"/>
                  <a:pt x="8640172" y="3585812"/>
                  <a:pt x="8570978" y="3585812"/>
                </a:cubicBezTo>
                <a:cubicBezTo>
                  <a:pt x="8521269" y="3586210"/>
                  <a:pt x="8473947" y="3609302"/>
                  <a:pt x="8421455" y="3593377"/>
                </a:cubicBezTo>
                <a:cubicBezTo>
                  <a:pt x="8405588" y="3588997"/>
                  <a:pt x="8388808" y="3588997"/>
                  <a:pt x="8372940" y="3593377"/>
                </a:cubicBezTo>
                <a:cubicBezTo>
                  <a:pt x="8368965" y="3607311"/>
                  <a:pt x="8381688" y="3612090"/>
                  <a:pt x="8394811" y="3616469"/>
                </a:cubicBezTo>
                <a:cubicBezTo>
                  <a:pt x="8428255" y="3627576"/>
                  <a:pt x="8464364" y="3627576"/>
                  <a:pt x="8497807" y="3616469"/>
                </a:cubicBezTo>
                <a:cubicBezTo>
                  <a:pt x="8514907" y="3612287"/>
                  <a:pt x="8532803" y="3612287"/>
                  <a:pt x="8549901" y="3616469"/>
                </a:cubicBezTo>
                <a:cubicBezTo>
                  <a:pt x="8516498" y="3628413"/>
                  <a:pt x="8481901" y="3650709"/>
                  <a:pt x="8442134" y="3636774"/>
                </a:cubicBezTo>
                <a:cubicBezTo>
                  <a:pt x="8464005" y="3683754"/>
                  <a:pt x="8536780" y="3662254"/>
                  <a:pt x="8539166" y="3676588"/>
                </a:cubicBezTo>
                <a:cubicBezTo>
                  <a:pt x="8546323" y="3731133"/>
                  <a:pt x="8631821" y="3674995"/>
                  <a:pt x="8618699" y="3742679"/>
                </a:cubicBezTo>
                <a:cubicBezTo>
                  <a:pt x="8556065" y="3734397"/>
                  <a:pt x="8492677" y="3733481"/>
                  <a:pt x="8429806" y="3739892"/>
                </a:cubicBezTo>
                <a:cubicBezTo>
                  <a:pt x="8331980" y="3755418"/>
                  <a:pt x="8233755" y="3743475"/>
                  <a:pt x="8136726" y="3761391"/>
                </a:cubicBezTo>
                <a:cubicBezTo>
                  <a:pt x="8094572" y="3773336"/>
                  <a:pt x="8049398" y="3767762"/>
                  <a:pt x="8011459" y="3745864"/>
                </a:cubicBezTo>
                <a:cubicBezTo>
                  <a:pt x="8000365" y="3734756"/>
                  <a:pt x="7983147" y="3732606"/>
                  <a:pt x="7969704" y="3740688"/>
                </a:cubicBezTo>
                <a:cubicBezTo>
                  <a:pt x="7968831" y="3741205"/>
                  <a:pt x="7967876" y="3741644"/>
                  <a:pt x="7966961" y="3742041"/>
                </a:cubicBezTo>
                <a:cubicBezTo>
                  <a:pt x="7954395" y="3747297"/>
                  <a:pt x="7939959" y="3741325"/>
                  <a:pt x="7934710" y="3728744"/>
                </a:cubicBezTo>
                <a:cubicBezTo>
                  <a:pt x="7928745" y="3680171"/>
                  <a:pt x="7923176" y="3690920"/>
                  <a:pt x="7894943" y="3719984"/>
                </a:cubicBezTo>
                <a:cubicBezTo>
                  <a:pt x="7865556" y="3754582"/>
                  <a:pt x="7820620" y="3771823"/>
                  <a:pt x="7775642" y="3765771"/>
                </a:cubicBezTo>
                <a:cubicBezTo>
                  <a:pt x="7736711" y="3754185"/>
                  <a:pt x="7695274" y="3754185"/>
                  <a:pt x="7656342" y="3765771"/>
                </a:cubicBezTo>
                <a:cubicBezTo>
                  <a:pt x="7626516" y="3780900"/>
                  <a:pt x="7607429" y="3735910"/>
                  <a:pt x="7581581" y="3761391"/>
                </a:cubicBezTo>
                <a:cubicBezTo>
                  <a:pt x="7578399" y="3743077"/>
                  <a:pt x="7598680" y="3736309"/>
                  <a:pt x="7604247" y="3721577"/>
                </a:cubicBezTo>
                <a:cubicBezTo>
                  <a:pt x="7571123" y="3700755"/>
                  <a:pt x="7529646" y="3698525"/>
                  <a:pt x="7494491" y="3715605"/>
                </a:cubicBezTo>
                <a:cubicBezTo>
                  <a:pt x="7479777" y="3723568"/>
                  <a:pt x="7451543" y="3716402"/>
                  <a:pt x="7458700" y="3748252"/>
                </a:cubicBezTo>
                <a:lnTo>
                  <a:pt x="7448362" y="3758206"/>
                </a:lnTo>
                <a:lnTo>
                  <a:pt x="7443988" y="3758206"/>
                </a:lnTo>
                <a:cubicBezTo>
                  <a:pt x="7427286" y="3752632"/>
                  <a:pt x="7427286" y="3762983"/>
                  <a:pt x="7427286" y="3773734"/>
                </a:cubicBezTo>
                <a:cubicBezTo>
                  <a:pt x="7362465" y="3815139"/>
                  <a:pt x="7289692" y="3787270"/>
                  <a:pt x="7220896" y="3794038"/>
                </a:cubicBezTo>
                <a:cubicBezTo>
                  <a:pt x="7195445" y="3796029"/>
                  <a:pt x="7166017" y="3809964"/>
                  <a:pt x="7138976" y="3794038"/>
                </a:cubicBezTo>
                <a:cubicBezTo>
                  <a:pt x="7072167" y="3826686"/>
                  <a:pt x="6999394" y="3796825"/>
                  <a:pt x="6930598" y="3816333"/>
                </a:cubicBezTo>
                <a:cubicBezTo>
                  <a:pt x="6857665" y="3832419"/>
                  <a:pt x="6782784" y="3837754"/>
                  <a:pt x="6708300" y="3832260"/>
                </a:cubicBezTo>
                <a:cubicBezTo>
                  <a:pt x="6651435" y="3832260"/>
                  <a:pt x="6592978" y="3835047"/>
                  <a:pt x="6535713" y="3832260"/>
                </a:cubicBezTo>
                <a:cubicBezTo>
                  <a:pt x="6504058" y="3831066"/>
                  <a:pt x="6472802" y="3824854"/>
                  <a:pt x="6443056" y="3813945"/>
                </a:cubicBezTo>
                <a:cubicBezTo>
                  <a:pt x="6414026" y="3803992"/>
                  <a:pt x="6403289" y="3810760"/>
                  <a:pt x="6403289" y="3843805"/>
                </a:cubicBezTo>
                <a:cubicBezTo>
                  <a:pt x="6382610" y="3822704"/>
                  <a:pt x="6372271" y="3800011"/>
                  <a:pt x="6342843" y="3800011"/>
                </a:cubicBezTo>
                <a:cubicBezTo>
                  <a:pt x="6396688" y="3772857"/>
                  <a:pt x="6458287" y="3765412"/>
                  <a:pt x="6517023" y="3778909"/>
                </a:cubicBezTo>
                <a:cubicBezTo>
                  <a:pt x="6553607" y="3785279"/>
                  <a:pt x="6590193" y="3787270"/>
                  <a:pt x="6626779" y="3792446"/>
                </a:cubicBezTo>
                <a:cubicBezTo>
                  <a:pt x="6629681" y="3792048"/>
                  <a:pt x="6632624" y="3792048"/>
                  <a:pt x="6635528" y="3792446"/>
                </a:cubicBezTo>
                <a:cubicBezTo>
                  <a:pt x="6649048" y="3809964"/>
                  <a:pt x="6662172" y="3803992"/>
                  <a:pt x="6685237" y="3805186"/>
                </a:cubicBezTo>
                <a:cubicBezTo>
                  <a:pt x="6708300" y="3806381"/>
                  <a:pt x="6747272" y="3772141"/>
                  <a:pt x="6756021" y="3826686"/>
                </a:cubicBezTo>
                <a:cubicBezTo>
                  <a:pt x="6757215" y="3833455"/>
                  <a:pt x="6767951" y="3832658"/>
                  <a:pt x="6772723" y="3826686"/>
                </a:cubicBezTo>
                <a:cubicBezTo>
                  <a:pt x="6812093" y="3776123"/>
                  <a:pt x="6869755" y="3806381"/>
                  <a:pt x="6917872" y="3795232"/>
                </a:cubicBezTo>
                <a:cubicBezTo>
                  <a:pt x="6953146" y="3791411"/>
                  <a:pt x="6988776" y="3791411"/>
                  <a:pt x="7024050" y="3795232"/>
                </a:cubicBezTo>
                <a:cubicBezTo>
                  <a:pt x="7019278" y="3771743"/>
                  <a:pt x="7002973" y="3778112"/>
                  <a:pt x="6995020" y="3767363"/>
                </a:cubicBezTo>
                <a:cubicBezTo>
                  <a:pt x="6987066" y="3756613"/>
                  <a:pt x="6975533" y="3742281"/>
                  <a:pt x="6977920" y="3732327"/>
                </a:cubicBezTo>
                <a:cubicBezTo>
                  <a:pt x="6983090" y="3709236"/>
                  <a:pt x="6999394" y="3729142"/>
                  <a:pt x="7010529" y="3729142"/>
                </a:cubicBezTo>
                <a:cubicBezTo>
                  <a:pt x="7029219" y="3727151"/>
                  <a:pt x="7047115" y="3723966"/>
                  <a:pt x="7065406" y="3721179"/>
                </a:cubicBezTo>
                <a:cubicBezTo>
                  <a:pt x="7094437" y="3711226"/>
                  <a:pt x="7123068" y="3726355"/>
                  <a:pt x="7152099" y="3721179"/>
                </a:cubicBezTo>
                <a:cubicBezTo>
                  <a:pt x="7166017" y="3718790"/>
                  <a:pt x="7194650" y="3729142"/>
                  <a:pt x="7171585" y="3696892"/>
                </a:cubicBezTo>
                <a:cubicBezTo>
                  <a:pt x="7166415" y="3689725"/>
                  <a:pt x="7170790" y="3681366"/>
                  <a:pt x="7177946" y="3685347"/>
                </a:cubicBezTo>
                <a:cubicBezTo>
                  <a:pt x="7194650" y="3695300"/>
                  <a:pt x="7220896" y="3678977"/>
                  <a:pt x="7229644" y="3700874"/>
                </a:cubicBezTo>
                <a:cubicBezTo>
                  <a:pt x="7245153" y="3741086"/>
                  <a:pt x="7277364" y="3729938"/>
                  <a:pt x="7305996" y="3729938"/>
                </a:cubicBezTo>
                <a:cubicBezTo>
                  <a:pt x="7307985" y="3729938"/>
                  <a:pt x="7313154" y="3723169"/>
                  <a:pt x="7313154" y="3719188"/>
                </a:cubicBezTo>
                <a:cubicBezTo>
                  <a:pt x="7314348" y="3679375"/>
                  <a:pt x="7314348" y="3679375"/>
                  <a:pt x="7349740" y="3679375"/>
                </a:cubicBezTo>
                <a:cubicBezTo>
                  <a:pt x="7390422" y="3682640"/>
                  <a:pt x="7431342" y="3681683"/>
                  <a:pt x="7471824" y="3676588"/>
                </a:cubicBezTo>
                <a:cubicBezTo>
                  <a:pt x="7482164" y="3669422"/>
                  <a:pt x="7496082" y="3702467"/>
                  <a:pt x="7506421" y="3669422"/>
                </a:cubicBezTo>
                <a:cubicBezTo>
                  <a:pt x="7519147" y="3643582"/>
                  <a:pt x="7546108" y="3627896"/>
                  <a:pt x="7574820" y="3629607"/>
                </a:cubicBezTo>
                <a:cubicBezTo>
                  <a:pt x="7620155" y="3628014"/>
                  <a:pt x="7665090" y="3624432"/>
                  <a:pt x="7710027" y="3620052"/>
                </a:cubicBezTo>
                <a:cubicBezTo>
                  <a:pt x="7670260" y="3616070"/>
                  <a:pt x="7630493" y="3611691"/>
                  <a:pt x="7590727" y="3609701"/>
                </a:cubicBezTo>
                <a:cubicBezTo>
                  <a:pt x="7572832" y="3609302"/>
                  <a:pt x="7548972" y="3596562"/>
                  <a:pt x="7553347" y="3581035"/>
                </a:cubicBezTo>
                <a:cubicBezTo>
                  <a:pt x="7560027" y="3557624"/>
                  <a:pt x="7577008" y="3538553"/>
                  <a:pt x="7599475" y="3529276"/>
                </a:cubicBezTo>
                <a:cubicBezTo>
                  <a:pt x="7622858" y="3522787"/>
                  <a:pt x="7644928" y="3512276"/>
                  <a:pt x="7664693" y="3498222"/>
                </a:cubicBezTo>
                <a:cubicBezTo>
                  <a:pt x="7673443" y="3490657"/>
                  <a:pt x="7688553" y="3485083"/>
                  <a:pt x="7679805" y="3470353"/>
                </a:cubicBezTo>
                <a:cubicBezTo>
                  <a:pt x="7672329" y="3459842"/>
                  <a:pt x="7658251" y="3456417"/>
                  <a:pt x="7646798" y="3462389"/>
                </a:cubicBezTo>
                <a:cubicBezTo>
                  <a:pt x="7584563" y="3484844"/>
                  <a:pt x="7529606" y="3523782"/>
                  <a:pt x="7487731" y="3575062"/>
                </a:cubicBezTo>
                <a:cubicBezTo>
                  <a:pt x="7476914" y="3594292"/>
                  <a:pt x="7456036" y="3605599"/>
                  <a:pt x="7434046" y="3604126"/>
                </a:cubicBezTo>
                <a:cubicBezTo>
                  <a:pt x="7387121" y="3604525"/>
                  <a:pt x="7337810" y="3593775"/>
                  <a:pt x="7294465" y="3625627"/>
                </a:cubicBezTo>
                <a:cubicBezTo>
                  <a:pt x="7279352" y="3636774"/>
                  <a:pt x="7261458" y="3622441"/>
                  <a:pt x="7244755" y="3618460"/>
                </a:cubicBezTo>
                <a:cubicBezTo>
                  <a:pt x="7163234" y="3596961"/>
                  <a:pt x="7080916" y="3551572"/>
                  <a:pt x="6999394" y="3618460"/>
                </a:cubicBezTo>
                <a:cubicBezTo>
                  <a:pt x="6991123" y="3625825"/>
                  <a:pt x="6978636" y="3625825"/>
                  <a:pt x="6970364" y="3618460"/>
                </a:cubicBezTo>
                <a:cubicBezTo>
                  <a:pt x="6960025" y="3608108"/>
                  <a:pt x="6973942" y="3604922"/>
                  <a:pt x="6977125" y="3598154"/>
                </a:cubicBezTo>
                <a:cubicBezTo>
                  <a:pt x="6985476" y="3580238"/>
                  <a:pt x="6947697" y="3554359"/>
                  <a:pt x="6920258" y="3558341"/>
                </a:cubicBezTo>
                <a:cubicBezTo>
                  <a:pt x="6918269" y="3558739"/>
                  <a:pt x="6809706" y="3611293"/>
                  <a:pt x="6807320" y="3611293"/>
                </a:cubicBezTo>
                <a:cubicBezTo>
                  <a:pt x="6772723" y="3627217"/>
                  <a:pt x="6739716" y="3666634"/>
                  <a:pt x="6699949" y="3621645"/>
                </a:cubicBezTo>
                <a:cubicBezTo>
                  <a:pt x="6688815" y="3609701"/>
                  <a:pt x="6677681" y="3621645"/>
                  <a:pt x="6666148" y="3624432"/>
                </a:cubicBezTo>
                <a:cubicBezTo>
                  <a:pt x="6627177" y="3633191"/>
                  <a:pt x="6586217" y="3657079"/>
                  <a:pt x="6551222" y="3614080"/>
                </a:cubicBezTo>
                <a:cubicBezTo>
                  <a:pt x="6547286" y="3610974"/>
                  <a:pt x="6542036" y="3610058"/>
                  <a:pt x="6537303" y="3611691"/>
                </a:cubicBezTo>
                <a:cubicBezTo>
                  <a:pt x="6493282" y="3631359"/>
                  <a:pt x="6443772" y="3635022"/>
                  <a:pt x="6397325" y="3622043"/>
                </a:cubicBezTo>
                <a:cubicBezTo>
                  <a:pt x="6344157" y="3614597"/>
                  <a:pt x="6290073" y="3617982"/>
                  <a:pt x="6238257" y="3631996"/>
                </a:cubicBezTo>
                <a:cubicBezTo>
                  <a:pt x="6201671" y="3640756"/>
                  <a:pt x="6161109" y="3612090"/>
                  <a:pt x="6133670" y="3618460"/>
                </a:cubicBezTo>
                <a:cubicBezTo>
                  <a:pt x="6070044" y="3631598"/>
                  <a:pt x="6009996" y="3608506"/>
                  <a:pt x="5948358" y="3618460"/>
                </a:cubicBezTo>
                <a:cubicBezTo>
                  <a:pt x="5903420" y="3625627"/>
                  <a:pt x="5856496" y="3618858"/>
                  <a:pt x="5816730" y="3650709"/>
                </a:cubicBezTo>
                <a:cubicBezTo>
                  <a:pt x="5815615" y="3651345"/>
                  <a:pt x="5814502" y="3651943"/>
                  <a:pt x="5813309" y="3652500"/>
                </a:cubicBezTo>
                <a:cubicBezTo>
                  <a:pt x="5791477" y="3662852"/>
                  <a:pt x="5765390" y="3653457"/>
                  <a:pt x="5755090" y="3631598"/>
                </a:cubicBezTo>
                <a:cubicBezTo>
                  <a:pt x="5749523" y="3613681"/>
                  <a:pt x="5714925" y="3587404"/>
                  <a:pt x="5752307" y="3564711"/>
                </a:cubicBezTo>
                <a:cubicBezTo>
                  <a:pt x="5757874" y="3561525"/>
                  <a:pt x="5763839" y="3551572"/>
                  <a:pt x="5763839" y="3548786"/>
                </a:cubicBezTo>
                <a:cubicBezTo>
                  <a:pt x="5732025" y="3482694"/>
                  <a:pt x="5804798" y="3490657"/>
                  <a:pt x="5821500" y="3486277"/>
                </a:cubicBezTo>
                <a:cubicBezTo>
                  <a:pt x="5856099" y="3477518"/>
                  <a:pt x="5858882" y="3451639"/>
                  <a:pt x="5869221" y="3432130"/>
                </a:cubicBezTo>
                <a:cubicBezTo>
                  <a:pt x="5872164" y="3427034"/>
                  <a:pt x="5873238" y="3421062"/>
                  <a:pt x="5872243" y="3415250"/>
                </a:cubicBezTo>
                <a:cubicBezTo>
                  <a:pt x="5869937" y="3401394"/>
                  <a:pt x="5856854" y="3391997"/>
                  <a:pt x="5842975" y="3394308"/>
                </a:cubicBezTo>
                <a:cubicBezTo>
                  <a:pt x="5769248" y="3398727"/>
                  <a:pt x="5695321" y="3397134"/>
                  <a:pt x="5621871" y="3389530"/>
                </a:cubicBezTo>
                <a:cubicBezTo>
                  <a:pt x="5538122" y="3377267"/>
                  <a:pt x="5453260" y="3374719"/>
                  <a:pt x="5368954" y="3381966"/>
                </a:cubicBezTo>
                <a:cubicBezTo>
                  <a:pt x="5335948" y="3383956"/>
                  <a:pt x="5298567" y="3370419"/>
                  <a:pt x="5262380" y="3370419"/>
                </a:cubicBezTo>
                <a:cubicBezTo>
                  <a:pt x="5229512" y="3366836"/>
                  <a:pt x="5197451" y="3378414"/>
                  <a:pt x="5174549" y="3400770"/>
                </a:cubicBezTo>
                <a:lnTo>
                  <a:pt x="5157558" y="3423194"/>
                </a:lnTo>
                <a:lnTo>
                  <a:pt x="5152634" y="3408852"/>
                </a:lnTo>
                <a:cubicBezTo>
                  <a:pt x="5142756" y="3396049"/>
                  <a:pt x="5123592" y="3397692"/>
                  <a:pt x="5106892" y="3389927"/>
                </a:cubicBezTo>
                <a:cubicBezTo>
                  <a:pt x="5041196" y="3364167"/>
                  <a:pt x="4969178" y="3359032"/>
                  <a:pt x="4900501" y="3375197"/>
                </a:cubicBezTo>
                <a:cubicBezTo>
                  <a:pt x="4841647" y="3389251"/>
                  <a:pt x="4780405" y="3390207"/>
                  <a:pt x="4721153" y="3377984"/>
                </a:cubicBezTo>
                <a:cubicBezTo>
                  <a:pt x="4712842" y="3375634"/>
                  <a:pt x="4704331" y="3374042"/>
                  <a:pt x="4695702" y="3373207"/>
                </a:cubicBezTo>
                <a:cubicBezTo>
                  <a:pt x="4679398" y="3370818"/>
                  <a:pt x="4658322" y="3370818"/>
                  <a:pt x="4658322" y="3389927"/>
                </a:cubicBezTo>
                <a:lnTo>
                  <a:pt x="4657525" y="3391122"/>
                </a:lnTo>
                <a:cubicBezTo>
                  <a:pt x="4656333" y="3411029"/>
                  <a:pt x="4676215" y="3413817"/>
                  <a:pt x="4691725" y="3405853"/>
                </a:cubicBezTo>
                <a:cubicBezTo>
                  <a:pt x="4692640" y="3405416"/>
                  <a:pt x="4693554" y="3405057"/>
                  <a:pt x="4694509" y="3404699"/>
                </a:cubicBezTo>
                <a:cubicBezTo>
                  <a:pt x="4709661" y="3399404"/>
                  <a:pt x="4726202" y="3407406"/>
                  <a:pt x="4731491" y="3422575"/>
                </a:cubicBezTo>
                <a:cubicBezTo>
                  <a:pt x="4734156" y="3428946"/>
                  <a:pt x="4737775" y="3434839"/>
                  <a:pt x="4742230" y="3440094"/>
                </a:cubicBezTo>
                <a:cubicBezTo>
                  <a:pt x="4766647" y="3438501"/>
                  <a:pt x="4791141" y="3439298"/>
                  <a:pt x="4815400" y="3442483"/>
                </a:cubicBezTo>
                <a:cubicBezTo>
                  <a:pt x="4826932" y="3438939"/>
                  <a:pt x="4839260" y="3438939"/>
                  <a:pt x="4850792" y="3442483"/>
                </a:cubicBezTo>
                <a:cubicBezTo>
                  <a:pt x="4894974" y="3450802"/>
                  <a:pt x="4940507" y="3448454"/>
                  <a:pt x="4983614" y="3435713"/>
                </a:cubicBezTo>
                <a:cubicBezTo>
                  <a:pt x="5017416" y="3427353"/>
                  <a:pt x="5060364" y="3397891"/>
                  <a:pt x="5089790" y="3432529"/>
                </a:cubicBezTo>
                <a:cubicBezTo>
                  <a:pt x="5111862" y="3458507"/>
                  <a:pt x="5127892" y="3459178"/>
                  <a:pt x="5143419" y="3445462"/>
                </a:cubicBezTo>
                <a:lnTo>
                  <a:pt x="5158099" y="3428384"/>
                </a:lnTo>
                <a:lnTo>
                  <a:pt x="5163359" y="3431493"/>
                </a:lnTo>
                <a:cubicBezTo>
                  <a:pt x="5186145" y="3441924"/>
                  <a:pt x="5213029" y="3431852"/>
                  <a:pt x="5223408" y="3409039"/>
                </a:cubicBezTo>
                <a:cubicBezTo>
                  <a:pt x="5230168" y="3399881"/>
                  <a:pt x="5267946" y="3350114"/>
                  <a:pt x="5263176" y="3419788"/>
                </a:cubicBezTo>
                <a:cubicBezTo>
                  <a:pt x="5261982" y="3433325"/>
                  <a:pt x="5279877" y="3446065"/>
                  <a:pt x="5285842" y="3443677"/>
                </a:cubicBezTo>
                <a:cubicBezTo>
                  <a:pt x="5320439" y="3429741"/>
                  <a:pt x="5356627" y="3473537"/>
                  <a:pt x="5390825" y="3437705"/>
                </a:cubicBezTo>
                <a:cubicBezTo>
                  <a:pt x="5404347" y="3423769"/>
                  <a:pt x="5421446" y="3434519"/>
                  <a:pt x="5434570" y="3450445"/>
                </a:cubicBezTo>
                <a:cubicBezTo>
                  <a:pt x="5459384" y="3475648"/>
                  <a:pt x="5494617" y="3487591"/>
                  <a:pt x="5529612" y="3482694"/>
                </a:cubicBezTo>
                <a:cubicBezTo>
                  <a:pt x="5601987" y="3484684"/>
                  <a:pt x="5655672" y="3449648"/>
                  <a:pt x="5716118" y="3425760"/>
                </a:cubicBezTo>
                <a:cubicBezTo>
                  <a:pt x="5727651" y="3421381"/>
                  <a:pt x="5743956" y="3410233"/>
                  <a:pt x="5753500" y="3425760"/>
                </a:cubicBezTo>
                <a:cubicBezTo>
                  <a:pt x="5763044" y="3441288"/>
                  <a:pt x="5743558" y="3444472"/>
                  <a:pt x="5736003" y="3452435"/>
                </a:cubicBezTo>
                <a:cubicBezTo>
                  <a:pt x="5696872" y="3486835"/>
                  <a:pt x="5662394" y="3526170"/>
                  <a:pt x="5633404" y="3569488"/>
                </a:cubicBezTo>
                <a:cubicBezTo>
                  <a:pt x="5624258" y="3587047"/>
                  <a:pt x="5606243" y="3598195"/>
                  <a:pt x="5586478" y="3598553"/>
                </a:cubicBezTo>
                <a:cubicBezTo>
                  <a:pt x="5528420" y="3592979"/>
                  <a:pt x="5471553" y="3621246"/>
                  <a:pt x="5412300" y="3600941"/>
                </a:cubicBezTo>
                <a:cubicBezTo>
                  <a:pt x="5388718" y="3595766"/>
                  <a:pt x="5364301" y="3595766"/>
                  <a:pt x="5340720" y="3600941"/>
                </a:cubicBezTo>
                <a:cubicBezTo>
                  <a:pt x="5302543" y="3607311"/>
                  <a:pt x="5261187" y="3628413"/>
                  <a:pt x="5245280" y="3567496"/>
                </a:cubicBezTo>
                <a:cubicBezTo>
                  <a:pt x="5244206" y="3563954"/>
                  <a:pt x="5241779" y="3560928"/>
                  <a:pt x="5238520" y="3559137"/>
                </a:cubicBezTo>
                <a:cubicBezTo>
                  <a:pt x="5238121" y="3564313"/>
                  <a:pt x="5234544" y="3569887"/>
                  <a:pt x="5224998" y="3569887"/>
                </a:cubicBezTo>
                <a:lnTo>
                  <a:pt x="5219829" y="3569887"/>
                </a:lnTo>
                <a:cubicBezTo>
                  <a:pt x="5145822" y="3555593"/>
                  <a:pt x="5069868" y="3554638"/>
                  <a:pt x="4995544" y="3567100"/>
                </a:cubicBezTo>
                <a:cubicBezTo>
                  <a:pt x="4985204" y="3605719"/>
                  <a:pt x="4959356" y="3608506"/>
                  <a:pt x="4926747" y="3603728"/>
                </a:cubicBezTo>
                <a:cubicBezTo>
                  <a:pt x="4883163" y="3595128"/>
                  <a:pt x="4838067" y="3597995"/>
                  <a:pt x="4795914" y="3612090"/>
                </a:cubicBezTo>
                <a:cubicBezTo>
                  <a:pt x="4782394" y="3617265"/>
                  <a:pt x="4766486" y="3630005"/>
                  <a:pt x="4758931" y="3603728"/>
                </a:cubicBezTo>
                <a:cubicBezTo>
                  <a:pt x="4757739" y="3599348"/>
                  <a:pt x="4745013" y="3593775"/>
                  <a:pt x="4741832" y="3595766"/>
                </a:cubicBezTo>
                <a:cubicBezTo>
                  <a:pt x="4675819" y="3638764"/>
                  <a:pt x="4604637" y="3551174"/>
                  <a:pt x="4539419" y="3603728"/>
                </a:cubicBezTo>
                <a:cubicBezTo>
                  <a:pt x="4482950" y="3581831"/>
                  <a:pt x="4426480" y="3624034"/>
                  <a:pt x="4376374" y="3611293"/>
                </a:cubicBezTo>
                <a:cubicBezTo>
                  <a:pt x="4314736" y="3595368"/>
                  <a:pt x="4256277" y="3620450"/>
                  <a:pt x="4195434" y="3607311"/>
                </a:cubicBezTo>
                <a:cubicBezTo>
                  <a:pt x="4150340" y="3601657"/>
                  <a:pt x="4104568" y="3606715"/>
                  <a:pt x="4061818" y="3622043"/>
                </a:cubicBezTo>
                <a:cubicBezTo>
                  <a:pt x="4041140" y="3627616"/>
                  <a:pt x="4012906" y="3644339"/>
                  <a:pt x="3995805" y="3615673"/>
                </a:cubicBezTo>
                <a:cubicBezTo>
                  <a:pt x="3986898" y="3599587"/>
                  <a:pt x="3986898" y="3579999"/>
                  <a:pt x="3995805" y="3563914"/>
                </a:cubicBezTo>
                <a:cubicBezTo>
                  <a:pt x="3913767" y="3557823"/>
                  <a:pt x="3831410" y="3556867"/>
                  <a:pt x="3749251" y="3561128"/>
                </a:cubicBezTo>
                <a:cubicBezTo>
                  <a:pt x="3682760" y="3569050"/>
                  <a:pt x="3615396" y="3564870"/>
                  <a:pt x="3550417" y="3548786"/>
                </a:cubicBezTo>
                <a:cubicBezTo>
                  <a:pt x="3517212" y="3543928"/>
                  <a:pt x="3483569" y="3543251"/>
                  <a:pt x="3450204" y="3546794"/>
                </a:cubicBezTo>
                <a:cubicBezTo>
                  <a:pt x="3432866" y="3550417"/>
                  <a:pt x="3414812" y="3547271"/>
                  <a:pt x="3399701" y="3538035"/>
                </a:cubicBezTo>
                <a:cubicBezTo>
                  <a:pt x="3383395" y="3535687"/>
                  <a:pt x="3368126" y="3528758"/>
                  <a:pt x="3355560" y="3518128"/>
                </a:cubicBezTo>
                <a:cubicBezTo>
                  <a:pt x="3318258" y="3496350"/>
                  <a:pt x="3273560" y="3491134"/>
                  <a:pt x="3232283" y="3503796"/>
                </a:cubicBezTo>
                <a:cubicBezTo>
                  <a:pt x="3194862" y="3507298"/>
                  <a:pt x="3159708" y="3523264"/>
                  <a:pt x="3132468" y="3549183"/>
                </a:cubicBezTo>
                <a:cubicBezTo>
                  <a:pt x="3113698" y="3563954"/>
                  <a:pt x="3086816" y="3562242"/>
                  <a:pt x="3070034" y="3545201"/>
                </a:cubicBezTo>
                <a:cubicBezTo>
                  <a:pt x="3045776" y="3514545"/>
                  <a:pt x="3023109" y="3523703"/>
                  <a:pt x="2997260" y="3536442"/>
                </a:cubicBezTo>
                <a:cubicBezTo>
                  <a:pt x="2951926" y="3557544"/>
                  <a:pt x="2905798" y="3536442"/>
                  <a:pt x="2860065" y="3536442"/>
                </a:cubicBezTo>
                <a:cubicBezTo>
                  <a:pt x="2852111" y="3536442"/>
                  <a:pt x="2838591" y="3530073"/>
                  <a:pt x="2836205" y="3533258"/>
                </a:cubicBezTo>
                <a:cubicBezTo>
                  <a:pt x="2800017" y="3580636"/>
                  <a:pt x="2762636" y="3557942"/>
                  <a:pt x="2722870" y="3538433"/>
                </a:cubicBezTo>
                <a:cubicBezTo>
                  <a:pt x="2656857" y="3505387"/>
                  <a:pt x="2583685" y="3530869"/>
                  <a:pt x="2514889" y="3517332"/>
                </a:cubicBezTo>
                <a:cubicBezTo>
                  <a:pt x="2503356" y="3515182"/>
                  <a:pt x="2492102" y="3511599"/>
                  <a:pt x="2481485" y="3506581"/>
                </a:cubicBezTo>
                <a:cubicBezTo>
                  <a:pt x="2440723" y="3478076"/>
                  <a:pt x="2387079" y="3476085"/>
                  <a:pt x="2344289" y="3501407"/>
                </a:cubicBezTo>
                <a:cubicBezTo>
                  <a:pt x="2333552" y="3508573"/>
                  <a:pt x="2321225" y="3515341"/>
                  <a:pt x="2310488" y="3504193"/>
                </a:cubicBezTo>
                <a:cubicBezTo>
                  <a:pt x="2299750" y="3493045"/>
                  <a:pt x="2322815" y="3494638"/>
                  <a:pt x="2322815" y="3483490"/>
                </a:cubicBezTo>
                <a:cubicBezTo>
                  <a:pt x="2324803" y="3437306"/>
                  <a:pt x="2289809" y="3446861"/>
                  <a:pt x="2268733" y="3452834"/>
                </a:cubicBezTo>
                <a:cubicBezTo>
                  <a:pt x="2239702" y="3461195"/>
                  <a:pt x="2215047" y="3473537"/>
                  <a:pt x="2199935" y="3433723"/>
                </a:cubicBezTo>
                <a:cubicBezTo>
                  <a:pt x="2197151" y="3426557"/>
                  <a:pt x="2177666" y="3420982"/>
                  <a:pt x="2167327" y="3422973"/>
                </a:cubicBezTo>
                <a:cubicBezTo>
                  <a:pt x="2120799" y="3436311"/>
                  <a:pt x="2071489" y="3436311"/>
                  <a:pt x="2024962" y="3422973"/>
                </a:cubicBezTo>
                <a:cubicBezTo>
                  <a:pt x="2001499" y="3414215"/>
                  <a:pt x="1997125" y="3457213"/>
                  <a:pt x="1974457" y="3467167"/>
                </a:cubicBezTo>
                <a:cubicBezTo>
                  <a:pt x="1960539" y="3446861"/>
                  <a:pt x="1980025" y="3432130"/>
                  <a:pt x="1980025" y="3417399"/>
                </a:cubicBezTo>
                <a:cubicBezTo>
                  <a:pt x="1980025" y="3402668"/>
                  <a:pt x="1992352" y="3387937"/>
                  <a:pt x="1980025" y="3377586"/>
                </a:cubicBezTo>
                <a:cubicBezTo>
                  <a:pt x="1967697" y="3367233"/>
                  <a:pt x="1953380" y="3377586"/>
                  <a:pt x="1940258" y="3377586"/>
                </a:cubicBezTo>
                <a:cubicBezTo>
                  <a:pt x="1869473" y="3377984"/>
                  <a:pt x="1801870" y="3409039"/>
                  <a:pt x="1730687" y="3398288"/>
                </a:cubicBezTo>
                <a:cubicBezTo>
                  <a:pt x="1717962" y="3396696"/>
                  <a:pt x="1709610" y="3397492"/>
                  <a:pt x="1709610" y="3411826"/>
                </a:cubicBezTo>
                <a:cubicBezTo>
                  <a:pt x="1707224" y="3460399"/>
                  <a:pt x="1685750" y="3436112"/>
                  <a:pt x="1669843" y="3420585"/>
                </a:cubicBezTo>
                <a:cubicBezTo>
                  <a:pt x="1656005" y="3386703"/>
                  <a:pt x="1660538" y="3348044"/>
                  <a:pt x="1681774" y="3318263"/>
                </a:cubicBezTo>
                <a:cubicBezTo>
                  <a:pt x="1715973" y="3290792"/>
                  <a:pt x="1740231" y="3249783"/>
                  <a:pt x="1788746" y="3240625"/>
                </a:cubicBezTo>
                <a:cubicBezTo>
                  <a:pt x="1805052" y="3237838"/>
                  <a:pt x="1804653" y="3223506"/>
                  <a:pt x="1801074" y="3204794"/>
                </a:cubicBezTo>
                <a:cubicBezTo>
                  <a:pt x="1797496" y="3186081"/>
                  <a:pt x="1779600" y="3186877"/>
                  <a:pt x="1767272" y="3190461"/>
                </a:cubicBezTo>
                <a:cubicBezTo>
                  <a:pt x="1734266" y="3200016"/>
                  <a:pt x="1701657" y="3211959"/>
                  <a:pt x="1669446" y="3223905"/>
                </a:cubicBezTo>
                <a:cubicBezTo>
                  <a:pt x="1660697" y="3227089"/>
                  <a:pt x="1649562" y="3229478"/>
                  <a:pt x="1649562" y="3243811"/>
                </a:cubicBezTo>
                <a:cubicBezTo>
                  <a:pt x="1652744" y="3301541"/>
                  <a:pt x="1610193" y="3315875"/>
                  <a:pt x="1567642" y="3327022"/>
                </a:cubicBezTo>
                <a:cubicBezTo>
                  <a:pt x="1547361" y="3332595"/>
                  <a:pt x="1556111" y="3348521"/>
                  <a:pt x="1550145" y="3358872"/>
                </a:cubicBezTo>
                <a:cubicBezTo>
                  <a:pt x="1533444" y="3387937"/>
                  <a:pt x="1522706" y="3400678"/>
                  <a:pt x="1482939" y="3379974"/>
                </a:cubicBezTo>
                <a:cubicBezTo>
                  <a:pt x="1451726" y="3358555"/>
                  <a:pt x="1422331" y="3334587"/>
                  <a:pt x="1395054" y="3308310"/>
                </a:cubicBezTo>
                <a:cubicBezTo>
                  <a:pt x="1385523" y="3301063"/>
                  <a:pt x="1378444" y="3291069"/>
                  <a:pt x="1374773" y="3279644"/>
                </a:cubicBezTo>
                <a:cubicBezTo>
                  <a:pt x="1342165" y="3172545"/>
                  <a:pt x="1319100" y="3159405"/>
                  <a:pt x="1215706" y="3192850"/>
                </a:cubicBezTo>
                <a:cubicBezTo>
                  <a:pt x="1208945" y="3213951"/>
                  <a:pt x="1256667" y="3206386"/>
                  <a:pt x="1238372" y="3227488"/>
                </a:cubicBezTo>
                <a:cubicBezTo>
                  <a:pt x="1197414" y="3275662"/>
                  <a:pt x="1227239" y="3374798"/>
                  <a:pt x="1129015" y="3378381"/>
                </a:cubicBezTo>
                <a:cubicBezTo>
                  <a:pt x="1132992" y="3355688"/>
                  <a:pt x="1132992" y="3355688"/>
                  <a:pt x="1168782" y="3338567"/>
                </a:cubicBezTo>
                <a:cubicBezTo>
                  <a:pt x="1122254" y="3267698"/>
                  <a:pt x="1118675" y="3266504"/>
                  <a:pt x="1053458" y="3318263"/>
                </a:cubicBezTo>
                <a:cubicBezTo>
                  <a:pt x="1027608" y="3338567"/>
                  <a:pt x="1004942" y="3362854"/>
                  <a:pt x="980286" y="3383956"/>
                </a:cubicBezTo>
                <a:cubicBezTo>
                  <a:pt x="973280" y="3392237"/>
                  <a:pt x="962010" y="3395541"/>
                  <a:pt x="951654" y="3392316"/>
                </a:cubicBezTo>
                <a:cubicBezTo>
                  <a:pt x="938133" y="3386344"/>
                  <a:pt x="946087" y="3374401"/>
                  <a:pt x="946087" y="3364447"/>
                </a:cubicBezTo>
                <a:cubicBezTo>
                  <a:pt x="948473" y="3347327"/>
                  <a:pt x="951654" y="3330605"/>
                  <a:pt x="954040" y="3313087"/>
                </a:cubicBezTo>
                <a:cubicBezTo>
                  <a:pt x="956427" y="3295568"/>
                  <a:pt x="974719" y="3268495"/>
                  <a:pt x="929386" y="3286014"/>
                </a:cubicBezTo>
                <a:cubicBezTo>
                  <a:pt x="915466" y="3291190"/>
                  <a:pt x="880074" y="3268097"/>
                  <a:pt x="869338" y="3249385"/>
                </a:cubicBezTo>
                <a:cubicBezTo>
                  <a:pt x="867074" y="3242815"/>
                  <a:pt x="863631" y="3236725"/>
                  <a:pt x="859177" y="3231389"/>
                </a:cubicBezTo>
                <a:cubicBezTo>
                  <a:pt x="839010" y="3207302"/>
                  <a:pt x="803145" y="3204117"/>
                  <a:pt x="779066" y="3224302"/>
                </a:cubicBezTo>
                <a:cubicBezTo>
                  <a:pt x="769125" y="3230673"/>
                  <a:pt x="755206" y="3243811"/>
                  <a:pt x="747253" y="3230673"/>
                </a:cubicBezTo>
                <a:cubicBezTo>
                  <a:pt x="738488" y="3214787"/>
                  <a:pt x="735398" y="3196393"/>
                  <a:pt x="738504" y="3178516"/>
                </a:cubicBezTo>
                <a:cubicBezTo>
                  <a:pt x="741288" y="3166970"/>
                  <a:pt x="759184" y="3174934"/>
                  <a:pt x="770715" y="3178516"/>
                </a:cubicBezTo>
                <a:cubicBezTo>
                  <a:pt x="838717" y="3199219"/>
                  <a:pt x="896379" y="3154230"/>
                  <a:pt x="960404" y="3148257"/>
                </a:cubicBezTo>
                <a:cubicBezTo>
                  <a:pt x="979094" y="3146665"/>
                  <a:pt x="969151" y="3129147"/>
                  <a:pt x="972333" y="3118795"/>
                </a:cubicBezTo>
                <a:cubicBezTo>
                  <a:pt x="977503" y="3100880"/>
                  <a:pt x="970344" y="3094111"/>
                  <a:pt x="952848" y="3090528"/>
                </a:cubicBezTo>
                <a:cubicBezTo>
                  <a:pt x="914405" y="3087980"/>
                  <a:pt x="875799" y="3090249"/>
                  <a:pt x="837922" y="3097296"/>
                </a:cubicBezTo>
                <a:cubicBezTo>
                  <a:pt x="762364" y="3102074"/>
                  <a:pt x="695954" y="3140694"/>
                  <a:pt x="621192" y="3148257"/>
                </a:cubicBezTo>
                <a:cubicBezTo>
                  <a:pt x="578833" y="3155345"/>
                  <a:pt x="537543" y="3167807"/>
                  <a:pt x="498312" y="3185285"/>
                </a:cubicBezTo>
                <a:cubicBezTo>
                  <a:pt x="478755" y="3193088"/>
                  <a:pt x="457094" y="3193765"/>
                  <a:pt x="437071" y="3187275"/>
                </a:cubicBezTo>
                <a:cubicBezTo>
                  <a:pt x="438265" y="3161795"/>
                  <a:pt x="467692" y="3175728"/>
                  <a:pt x="474452" y="3155026"/>
                </a:cubicBezTo>
                <a:cubicBezTo>
                  <a:pt x="414969" y="3150050"/>
                  <a:pt x="355136" y="3151244"/>
                  <a:pt x="295899" y="3158609"/>
                </a:cubicBezTo>
                <a:cubicBezTo>
                  <a:pt x="271244" y="3161397"/>
                  <a:pt x="271244" y="3188071"/>
                  <a:pt x="251360" y="3198423"/>
                </a:cubicBezTo>
                <a:cubicBezTo>
                  <a:pt x="211697" y="3220839"/>
                  <a:pt x="166872" y="3232504"/>
                  <a:pt x="121324" y="3232266"/>
                </a:cubicBezTo>
                <a:cubicBezTo>
                  <a:pt x="159102" y="3184886"/>
                  <a:pt x="124505" y="3176526"/>
                  <a:pt x="89112" y="3172146"/>
                </a:cubicBezTo>
                <a:cubicBezTo>
                  <a:pt x="60479" y="3165934"/>
                  <a:pt x="31315" y="3162472"/>
                  <a:pt x="2023" y="3161795"/>
                </a:cubicBezTo>
                <a:lnTo>
                  <a:pt x="0" y="3161795"/>
                </a:lnTo>
                <a:lnTo>
                  <a:pt x="0" y="3034496"/>
                </a:lnTo>
                <a:lnTo>
                  <a:pt x="66445" y="3003335"/>
                </a:lnTo>
                <a:cubicBezTo>
                  <a:pt x="105814" y="2992587"/>
                  <a:pt x="132856" y="2962328"/>
                  <a:pt x="172622" y="2955957"/>
                </a:cubicBezTo>
                <a:cubicBezTo>
                  <a:pt x="271244" y="2939633"/>
                  <a:pt x="369467" y="2920522"/>
                  <a:pt x="467294" y="2899820"/>
                </a:cubicBezTo>
                <a:cubicBezTo>
                  <a:pt x="518594" y="2889070"/>
                  <a:pt x="525354" y="2872747"/>
                  <a:pt x="503880" y="2832933"/>
                </a:cubicBezTo>
                <a:cubicBezTo>
                  <a:pt x="495926" y="2818201"/>
                  <a:pt x="487973" y="2809443"/>
                  <a:pt x="472066" y="2820590"/>
                </a:cubicBezTo>
                <a:cubicBezTo>
                  <a:pt x="439060" y="2843682"/>
                  <a:pt x="408837" y="2815016"/>
                  <a:pt x="377023" y="2815016"/>
                </a:cubicBezTo>
                <a:cubicBezTo>
                  <a:pt x="333281" y="2813026"/>
                  <a:pt x="330099" y="2779184"/>
                  <a:pt x="327713" y="2743750"/>
                </a:cubicBezTo>
                <a:cubicBezTo>
                  <a:pt x="327713" y="2719862"/>
                  <a:pt x="305842" y="2707120"/>
                  <a:pt x="287946" y="2728221"/>
                </a:cubicBezTo>
                <a:cubicBezTo>
                  <a:pt x="245793" y="2779582"/>
                  <a:pt x="208015" y="2741758"/>
                  <a:pt x="181769" y="2717870"/>
                </a:cubicBezTo>
                <a:cubicBezTo>
                  <a:pt x="143278" y="2691236"/>
                  <a:pt x="109310" y="2658548"/>
                  <a:pt x="81158" y="2621123"/>
                </a:cubicBezTo>
                <a:cubicBezTo>
                  <a:pt x="73054" y="2609697"/>
                  <a:pt x="60464" y="2602331"/>
                  <a:pt x="46561" y="2600817"/>
                </a:cubicBezTo>
                <a:cubicBezTo>
                  <a:pt x="35824" y="2600599"/>
                  <a:pt x="25375" y="2598140"/>
                  <a:pt x="15827" y="2593731"/>
                </a:cubicBezTo>
                <a:lnTo>
                  <a:pt x="0" y="2581993"/>
                </a:lnTo>
                <a:lnTo>
                  <a:pt x="0" y="2374605"/>
                </a:lnTo>
                <a:lnTo>
                  <a:pt x="75618" y="2310734"/>
                </a:lnTo>
                <a:cubicBezTo>
                  <a:pt x="106500" y="2290101"/>
                  <a:pt x="139693" y="2272931"/>
                  <a:pt x="174611" y="2259613"/>
                </a:cubicBezTo>
                <a:cubicBezTo>
                  <a:pt x="202448" y="2246873"/>
                  <a:pt x="231476" y="2236521"/>
                  <a:pt x="260109" y="2224975"/>
                </a:cubicBezTo>
                <a:lnTo>
                  <a:pt x="0" y="2224975"/>
                </a:lnTo>
                <a:close/>
              </a:path>
            </a:pathLst>
          </a:custGeom>
          <a:gradFill rotWithShape="0">
            <a:gsLst>
              <a:gs pos="34000">
                <a:srgbClr val="207c0a">
                  <a:alpha val="70196"/>
                </a:srgbClr>
              </a:gs>
              <a:gs pos="100000">
                <a:srgbClr val="185d07">
                  <a:alpha val="0"/>
                </a:srgbClr>
              </a:gs>
            </a:gsLst>
            <a:lin ang="16200000"/>
          </a:gradFill>
          <a:ln w="39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3"/>
          <p:cNvSpPr/>
          <p:nvPr/>
        </p:nvSpPr>
        <p:spPr>
          <a:xfrm>
            <a:off x="5312160" y="5320800"/>
            <a:ext cx="1567080" cy="156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  <a:spcBef>
                <a:spcPts val="570"/>
              </a:spcBef>
              <a:spcAft>
                <a:spcPts val="570"/>
              </a:spcAft>
            </a:pPr>
            <a:r>
              <a:rPr b="0" lang="zh-CN" sz="16600" spc="-1" strike="noStrike">
                <a:solidFill>
                  <a:srgbClr val="e9f7cf"/>
                </a:solidFill>
                <a:latin typeface="汉仪旗黑-45S"/>
                <a:ea typeface="汉仪旗黑-45S"/>
              </a:rPr>
              <a:t>肆</a:t>
            </a:r>
            <a:endParaRPr b="0" lang="en-US" sz="16600" spc="-1" strike="noStrike">
              <a:latin typeface="Arial"/>
            </a:endParaRPr>
          </a:p>
        </p:txBody>
      </p:sp>
      <p:sp>
        <p:nvSpPr>
          <p:cNvPr id="282" name="CustomShape 4"/>
          <p:cNvSpPr/>
          <p:nvPr/>
        </p:nvSpPr>
        <p:spPr>
          <a:xfrm>
            <a:off x="4918680" y="5364360"/>
            <a:ext cx="2354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808080"/>
                </a:solidFill>
                <a:latin typeface="Roboto"/>
                <a:ea typeface="Roboto"/>
              </a:rPr>
              <a:t>PART FUOR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3" name="CustomShape 5"/>
          <p:cNvSpPr/>
          <p:nvPr/>
        </p:nvSpPr>
        <p:spPr>
          <a:xfrm>
            <a:off x="1151280" y="2950920"/>
            <a:ext cx="10921680" cy="214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zh-CN" sz="13500" spc="-301" strike="noStrike">
                <a:solidFill>
                  <a:srgbClr val="8ac521"/>
                </a:solidFill>
                <a:latin typeface="汉仪尚巍手书简"/>
                <a:ea typeface="汉仪尚巍手书简"/>
              </a:rPr>
              <a:t>从流量到留量</a:t>
            </a:r>
            <a:endParaRPr b="0" lang="en-US" sz="13500" spc="-1" strike="noStrike">
              <a:latin typeface="Arial"/>
            </a:endParaRPr>
          </a:p>
        </p:txBody>
      </p:sp>
      <p:grpSp>
        <p:nvGrpSpPr>
          <p:cNvPr id="284" name="Group 6"/>
          <p:cNvGrpSpPr/>
          <p:nvPr/>
        </p:nvGrpSpPr>
        <p:grpSpPr>
          <a:xfrm>
            <a:off x="4554360" y="2130480"/>
            <a:ext cx="3083040" cy="645120"/>
            <a:chOff x="4554360" y="2130480"/>
            <a:chExt cx="3083040" cy="645120"/>
          </a:xfrm>
        </p:grpSpPr>
        <p:sp>
          <p:nvSpPr>
            <p:cNvPr id="285" name="CustomShape 7"/>
            <p:cNvSpPr/>
            <p:nvPr/>
          </p:nvSpPr>
          <p:spPr>
            <a:xfrm>
              <a:off x="4554360" y="2130480"/>
              <a:ext cx="645120" cy="645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bIns="72000" anchor="ctr">
              <a:noAutofit/>
            </a:bodyPr>
            <a:p>
              <a:pPr algn="ctr">
                <a:lnSpc>
                  <a:spcPct val="100000"/>
                </a:lnSpc>
                <a:spcBef>
                  <a:spcPts val="570"/>
                </a:spcBef>
                <a:spcAft>
                  <a:spcPts val="570"/>
                </a:spcAft>
              </a:pPr>
              <a:r>
                <a:rPr b="0" lang="zh-CN" sz="3200" spc="-1" strike="noStrike">
                  <a:solidFill>
                    <a:srgbClr val="8ac521"/>
                  </a:solidFill>
                  <a:latin typeface="汉仪大宋简"/>
                  <a:ea typeface="汉仪大宋简"/>
                </a:rPr>
                <a:t>乡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86" name="CustomShape 8"/>
            <p:cNvSpPr/>
            <p:nvPr/>
          </p:nvSpPr>
          <p:spPr>
            <a:xfrm>
              <a:off x="5366880" y="2130480"/>
              <a:ext cx="645120" cy="645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bIns="72000" anchor="ctr">
              <a:noAutofit/>
            </a:bodyPr>
            <a:p>
              <a:pPr algn="ctr">
                <a:lnSpc>
                  <a:spcPct val="100000"/>
                </a:lnSpc>
                <a:spcBef>
                  <a:spcPts val="570"/>
                </a:spcBef>
                <a:spcAft>
                  <a:spcPts val="570"/>
                </a:spcAft>
              </a:pPr>
              <a:r>
                <a:rPr b="0" lang="zh-CN" sz="3200" spc="-1" strike="noStrike">
                  <a:solidFill>
                    <a:srgbClr val="8ac521"/>
                  </a:solidFill>
                  <a:latin typeface="汉仪大宋简"/>
                  <a:ea typeface="汉仪大宋简"/>
                </a:rPr>
                <a:t>村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87" name="CustomShape 9"/>
            <p:cNvSpPr/>
            <p:nvPr/>
          </p:nvSpPr>
          <p:spPr>
            <a:xfrm>
              <a:off x="6179760" y="2130480"/>
              <a:ext cx="645120" cy="645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bIns="72000" anchor="ctr">
              <a:noAutofit/>
            </a:bodyPr>
            <a:p>
              <a:pPr algn="ctr">
                <a:lnSpc>
                  <a:spcPct val="100000"/>
                </a:lnSpc>
                <a:spcBef>
                  <a:spcPts val="570"/>
                </a:spcBef>
                <a:spcAft>
                  <a:spcPts val="570"/>
                </a:spcAft>
              </a:pPr>
              <a:r>
                <a:rPr b="0" lang="zh-CN" sz="3200" spc="-1" strike="noStrike">
                  <a:solidFill>
                    <a:srgbClr val="8ac521"/>
                  </a:solidFill>
                  <a:latin typeface="汉仪大宋简"/>
                  <a:ea typeface="汉仪大宋简"/>
                </a:rPr>
                <a:t>振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88" name="CustomShape 10"/>
            <p:cNvSpPr/>
            <p:nvPr/>
          </p:nvSpPr>
          <p:spPr>
            <a:xfrm>
              <a:off x="6992280" y="2130480"/>
              <a:ext cx="645120" cy="645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bIns="72000" anchor="ctr">
              <a:noAutofit/>
            </a:bodyPr>
            <a:p>
              <a:pPr algn="ctr">
                <a:lnSpc>
                  <a:spcPct val="100000"/>
                </a:lnSpc>
                <a:spcBef>
                  <a:spcPts val="570"/>
                </a:spcBef>
                <a:spcAft>
                  <a:spcPts val="570"/>
                </a:spcAft>
              </a:pPr>
              <a:r>
                <a:rPr b="0" lang="zh-CN" sz="3200" spc="-1" strike="noStrike">
                  <a:solidFill>
                    <a:srgbClr val="8ac521"/>
                  </a:solidFill>
                  <a:latin typeface="汉仪大宋简"/>
                  <a:ea typeface="汉仪大宋简"/>
                </a:rPr>
                <a:t>兴</a:t>
              </a:r>
              <a:endParaRPr b="0" lang="en-US" sz="3200" spc="-1" strike="noStrike">
                <a:latin typeface="Arial"/>
              </a:endParaRPr>
            </a:p>
          </p:txBody>
        </p:sp>
      </p:grpSp>
      <p:sp>
        <p:nvSpPr>
          <p:cNvPr id="289" name="Line 11"/>
          <p:cNvSpPr/>
          <p:nvPr/>
        </p:nvSpPr>
        <p:spPr>
          <a:xfrm>
            <a:off x="3740040" y="5002200"/>
            <a:ext cx="4711680" cy="0"/>
          </a:xfrm>
          <a:prstGeom prst="line">
            <a:avLst/>
          </a:prstGeom>
          <a:ln>
            <a:solidFill>
              <a:srgbClr val="8ac5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图片 5" descr="C:/Users/XWBj8/AppData/Roaming/Kingsoft/office6/wppai/generateppt/49C47F6C319D4AB593A51AECD2582875.jpg49C47F6C319D4AB593A51AECD2582875"/>
          <p:cNvPicPr/>
          <p:nvPr/>
        </p:nvPicPr>
        <p:blipFill>
          <a:blip r:embed="rId1"/>
          <a:srcRect l="138" t="0" r="138" b="0"/>
          <a:stretch/>
        </p:blipFill>
        <p:spPr>
          <a:xfrm>
            <a:off x="0" y="0"/>
            <a:ext cx="6028920" cy="6857640"/>
          </a:xfrm>
          <a:prstGeom prst="rect">
            <a:avLst/>
          </a:prstGeom>
          <a:ln w="9360">
            <a:solidFill>
              <a:schemeClr val="dk1">
                <a:lumMod val="40000"/>
                <a:lumOff val="60000"/>
                <a:alpha val="50000"/>
              </a:schemeClr>
            </a:solidFill>
            <a:round/>
          </a:ln>
        </p:spPr>
      </p:pic>
      <p:sp>
        <p:nvSpPr>
          <p:cNvPr id="291" name="TextShape 1"/>
          <p:cNvSpPr txBox="1"/>
          <p:nvPr/>
        </p:nvSpPr>
        <p:spPr>
          <a:xfrm>
            <a:off x="6788160" y="878760"/>
            <a:ext cx="4721400" cy="705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90000"/>
              </a:lnSpc>
            </a:pPr>
            <a:r>
              <a:rPr b="0" lang="zh-CN" sz="3200" spc="-1" strike="noStrike">
                <a:solidFill>
                  <a:srgbClr val="000000"/>
                </a:solidFill>
                <a:latin typeface="汉仪大宋简"/>
                <a:ea typeface="汉仪大宋简"/>
              </a:rPr>
              <a:t>挑战与对策</a:t>
            </a:r>
            <a:endParaRPr b="0" lang="en-US" sz="32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6788160" y="1782360"/>
            <a:ext cx="4721760" cy="49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zh-CN" sz="2200" spc="-1" strike="noStrike">
                <a:solidFill>
                  <a:srgbClr val="207c0a"/>
                </a:solidFill>
                <a:latin typeface="Arial"/>
              </a:rPr>
              <a:t>存在</a:t>
            </a:r>
            <a:r>
              <a:rPr b="1" lang="en-US" sz="2200" spc="-1" strike="noStrike">
                <a:solidFill>
                  <a:srgbClr val="207c0a"/>
                </a:solidFill>
                <a:latin typeface="Arial"/>
              </a:rPr>
              <a:t>"</a:t>
            </a:r>
            <a:r>
              <a:rPr b="1" lang="zh-CN" sz="2200" spc="-1" strike="noStrike">
                <a:solidFill>
                  <a:srgbClr val="207c0a"/>
                </a:solidFill>
                <a:latin typeface="Arial"/>
              </a:rPr>
              <a:t>旺季人挤人，淡季不见人</a:t>
            </a:r>
            <a:r>
              <a:rPr b="1" lang="en-US" sz="2200" spc="-1" strike="noStrike">
                <a:solidFill>
                  <a:srgbClr val="207c0a"/>
                </a:solidFill>
                <a:latin typeface="Arial"/>
              </a:rPr>
              <a:t>"</a:t>
            </a:r>
            <a:r>
              <a:rPr b="1" lang="zh-CN" sz="2200" spc="-1" strike="noStrike">
                <a:solidFill>
                  <a:srgbClr val="207c0a"/>
                </a:solidFill>
                <a:latin typeface="Arial"/>
              </a:rPr>
              <a:t>的困境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93" name="CustomShape 3"/>
          <p:cNvSpPr/>
          <p:nvPr/>
        </p:nvSpPr>
        <p:spPr>
          <a:xfrm>
            <a:off x="6788160" y="2197800"/>
            <a:ext cx="4721760" cy="169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just">
              <a:lnSpc>
                <a:spcPct val="150000"/>
              </a:lnSpc>
            </a:pPr>
            <a:r>
              <a:rPr b="0" lang="zh-CN" sz="1600" spc="-1" strike="noStrike">
                <a:solidFill>
                  <a:srgbClr val="262626"/>
                </a:solidFill>
                <a:latin typeface="Arial"/>
              </a:rPr>
              <a:t>时间局限：</a:t>
            </a:r>
            <a:r>
              <a:rPr b="0" lang="en-US" sz="1600" spc="-1" strike="noStrike">
                <a:solidFill>
                  <a:srgbClr val="262626"/>
                </a:solidFill>
                <a:latin typeface="Arial"/>
              </a:rPr>
              <a:t>60%</a:t>
            </a:r>
            <a:r>
              <a:rPr b="0" lang="zh-CN" sz="1600" spc="-1" strike="noStrike">
                <a:solidFill>
                  <a:srgbClr val="262626"/>
                </a:solidFill>
                <a:latin typeface="Arial"/>
              </a:rPr>
              <a:t>的赏花景点营收集中在</a:t>
            </a:r>
            <a:r>
              <a:rPr b="0" lang="en-US" sz="1600" spc="-1" strike="noStrike">
                <a:solidFill>
                  <a:srgbClr val="262626"/>
                </a:solidFill>
                <a:latin typeface="Arial"/>
              </a:rPr>
              <a:t>3</a:t>
            </a:r>
            <a:r>
              <a:rPr b="0" lang="zh-CN" sz="1600" spc="-1" strike="noStrike">
                <a:solidFill>
                  <a:srgbClr val="262626"/>
                </a:solidFill>
                <a:latin typeface="Arial"/>
              </a:rPr>
              <a:t>个月内</a:t>
            </a:r>
            <a:endParaRPr b="0" lang="en-US" sz="1600" spc="-1" strike="noStrike">
              <a:latin typeface="Arial"/>
            </a:endParaRPr>
          </a:p>
          <a:p>
            <a:pPr algn="just">
              <a:lnSpc>
                <a:spcPct val="150000"/>
              </a:lnSpc>
            </a:pPr>
            <a:endParaRPr b="0" lang="en-US" sz="1600" spc="-1" strike="noStrike">
              <a:latin typeface="Arial"/>
            </a:endParaRPr>
          </a:p>
          <a:p>
            <a:pPr algn="just">
              <a:lnSpc>
                <a:spcPct val="150000"/>
              </a:lnSpc>
            </a:pPr>
            <a:r>
              <a:rPr b="0" lang="zh-CN" sz="1600" spc="-1" strike="noStrike">
                <a:solidFill>
                  <a:srgbClr val="262626"/>
                </a:solidFill>
                <a:latin typeface="Arial"/>
              </a:rPr>
              <a:t>空间局限：</a:t>
            </a:r>
            <a:r>
              <a:rPr b="0" lang="en-US" sz="1600" spc="-1" strike="noStrike">
                <a:solidFill>
                  <a:srgbClr val="262626"/>
                </a:solidFill>
                <a:latin typeface="Arial"/>
              </a:rPr>
              <a:t>75%</a:t>
            </a:r>
            <a:r>
              <a:rPr b="0" lang="zh-CN" sz="1600" spc="-1" strike="noStrike">
                <a:solidFill>
                  <a:srgbClr val="262626"/>
                </a:solidFill>
                <a:latin typeface="Arial"/>
              </a:rPr>
              <a:t>游客仅完成</a:t>
            </a:r>
            <a:r>
              <a:rPr b="0" lang="en-US" sz="1600" spc="-1" strike="noStrike">
                <a:solidFill>
                  <a:srgbClr val="262626"/>
                </a:solidFill>
                <a:latin typeface="Arial"/>
              </a:rPr>
              <a:t>"</a:t>
            </a:r>
            <a:r>
              <a:rPr b="0" lang="zh-CN" sz="1600" spc="-1" strike="noStrike">
                <a:solidFill>
                  <a:srgbClr val="262626"/>
                </a:solidFill>
                <a:latin typeface="Arial"/>
              </a:rPr>
              <a:t>拍照打卡</a:t>
            </a:r>
            <a:r>
              <a:rPr b="0" lang="en-US" sz="1600" spc="-1" strike="noStrike">
                <a:solidFill>
                  <a:srgbClr val="262626"/>
                </a:solidFill>
                <a:latin typeface="Arial"/>
              </a:rPr>
              <a:t>"</a:t>
            </a:r>
            <a:r>
              <a:rPr b="0" lang="zh-CN" sz="1600" spc="-1" strike="noStrike">
                <a:solidFill>
                  <a:srgbClr val="262626"/>
                </a:solidFill>
                <a:latin typeface="Arial"/>
              </a:rPr>
              <a:t>基础消费</a:t>
            </a:r>
            <a:endParaRPr b="0" lang="en-US" sz="1600" spc="-1" strike="noStrike">
              <a:latin typeface="Arial"/>
            </a:endParaRPr>
          </a:p>
          <a:p>
            <a:pPr algn="just">
              <a:lnSpc>
                <a:spcPct val="150000"/>
              </a:lnSpc>
            </a:pPr>
            <a:endParaRPr b="0" lang="en-US" sz="1600" spc="-1" strike="noStrike">
              <a:latin typeface="Arial"/>
            </a:endParaRPr>
          </a:p>
          <a:p>
            <a:pPr algn="just">
              <a:lnSpc>
                <a:spcPct val="150000"/>
              </a:lnSpc>
            </a:pPr>
            <a:r>
              <a:rPr b="0" lang="zh-CN" sz="1600" spc="-1" strike="noStrike">
                <a:solidFill>
                  <a:srgbClr val="262626"/>
                </a:solidFill>
                <a:latin typeface="Arial"/>
              </a:rPr>
              <a:t>体验局限：同质化导致游客重游率不足</a:t>
            </a:r>
            <a:r>
              <a:rPr b="0" lang="en-US" sz="1600" spc="-1" strike="noStrike">
                <a:solidFill>
                  <a:srgbClr val="262626"/>
                </a:solidFill>
                <a:latin typeface="Arial"/>
              </a:rPr>
              <a:t>30%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4" name="CustomShape 4"/>
          <p:cNvSpPr/>
          <p:nvPr/>
        </p:nvSpPr>
        <p:spPr>
          <a:xfrm>
            <a:off x="6788160" y="4350600"/>
            <a:ext cx="4721760" cy="49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zh-CN" sz="2200" spc="-1" strike="noStrike">
                <a:solidFill>
                  <a:srgbClr val="207c0a"/>
                </a:solidFill>
                <a:latin typeface="Arial"/>
              </a:rPr>
              <a:t>生态环境保护的对策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95" name="CustomShape 5"/>
          <p:cNvSpPr/>
          <p:nvPr/>
        </p:nvSpPr>
        <p:spPr>
          <a:xfrm>
            <a:off x="6788160" y="4843440"/>
            <a:ext cx="4721760" cy="169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just">
              <a:lnSpc>
                <a:spcPct val="150000"/>
              </a:lnSpc>
            </a:pPr>
            <a:r>
              <a:rPr b="0" lang="zh-CN" sz="1600" spc="-1" strike="noStrike">
                <a:solidFill>
                  <a:srgbClr val="262626"/>
                </a:solidFill>
                <a:latin typeface="Arial"/>
              </a:rPr>
              <a:t>面对旅游开发可能带来的环境压力，制定严格的生态保护措施和可持续发展策略是必要的对策。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901080" y="3737160"/>
            <a:ext cx="2159640" cy="11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50000"/>
              </a:lnSpc>
            </a:pPr>
            <a:r>
              <a:rPr b="0" lang="zh-CN" sz="1200" spc="-1" strike="noStrike">
                <a:solidFill>
                  <a:srgbClr val="262626"/>
                </a:solidFill>
                <a:latin typeface="Arial"/>
              </a:rPr>
              <a:t>种植多季花卉、开发“赏花</a:t>
            </a:r>
            <a:r>
              <a:rPr b="0" lang="en-US" sz="1200" spc="-1" strike="noStrike">
                <a:solidFill>
                  <a:srgbClr val="262626"/>
                </a:solidFill>
                <a:latin typeface="Arial"/>
              </a:rPr>
              <a:t>+</a:t>
            </a:r>
            <a:r>
              <a:rPr b="0" lang="zh-CN" sz="1200" spc="-1" strike="noStrike">
                <a:solidFill>
                  <a:srgbClr val="262626"/>
                </a:solidFill>
                <a:latin typeface="Arial"/>
              </a:rPr>
              <a:t>研学</a:t>
            </a:r>
            <a:r>
              <a:rPr b="0" lang="en-US" sz="1200" spc="-1" strike="noStrike">
                <a:solidFill>
                  <a:srgbClr val="262626"/>
                </a:solidFill>
                <a:latin typeface="Arial"/>
              </a:rPr>
              <a:t>/</a:t>
            </a:r>
            <a:r>
              <a:rPr b="0" lang="zh-CN" sz="1200" spc="-1" strike="noStrike">
                <a:solidFill>
                  <a:srgbClr val="262626"/>
                </a:solidFill>
                <a:latin typeface="Arial"/>
              </a:rPr>
              <a:t>康养”等全年性业态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97" name="CustomShape 2"/>
          <p:cNvSpPr/>
          <p:nvPr/>
        </p:nvSpPr>
        <p:spPr>
          <a:xfrm>
            <a:off x="901080" y="3056040"/>
            <a:ext cx="2159640" cy="59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zh-CN" sz="1700" spc="-1" strike="noStrike">
                <a:solidFill>
                  <a:srgbClr val="207c0a"/>
                </a:solidFill>
                <a:latin typeface="Arial"/>
              </a:rPr>
              <a:t>突破季节性限制</a:t>
            </a:r>
            <a:endParaRPr b="0" lang="en-US" sz="1700" spc="-1" strike="noStrike">
              <a:latin typeface="Arial"/>
            </a:endParaRPr>
          </a:p>
        </p:txBody>
      </p:sp>
      <p:sp>
        <p:nvSpPr>
          <p:cNvPr id="298" name="CustomShape 3"/>
          <p:cNvSpPr/>
          <p:nvPr/>
        </p:nvSpPr>
        <p:spPr>
          <a:xfrm>
            <a:off x="901080" y="1801800"/>
            <a:ext cx="1324800" cy="99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normAutofit fontScale="94000"/>
          </a:bodyPr>
          <a:p>
            <a:pPr>
              <a:lnSpc>
                <a:spcPct val="100000"/>
              </a:lnSpc>
            </a:pPr>
            <a:r>
              <a:rPr b="1" lang="en-US" sz="7200" spc="-1" strike="noStrike">
                <a:solidFill>
                  <a:srgbClr val="207c0a"/>
                </a:solidFill>
                <a:latin typeface="Arial"/>
              </a:rPr>
              <a:t>01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299" name="CustomShape 4"/>
          <p:cNvSpPr/>
          <p:nvPr/>
        </p:nvSpPr>
        <p:spPr>
          <a:xfrm>
            <a:off x="3707640" y="3737160"/>
            <a:ext cx="2159640" cy="11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50000"/>
              </a:lnSpc>
            </a:pPr>
            <a:r>
              <a:rPr b="0" lang="zh-CN" sz="1200" spc="-1" strike="noStrike">
                <a:solidFill>
                  <a:srgbClr val="262626"/>
                </a:solidFill>
                <a:latin typeface="Arial"/>
              </a:rPr>
              <a:t>依托自然风光和文化遗产，打造特色乡村旅游品牌，吸引游客体验乡村生活。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00" name="CustomShape 5"/>
          <p:cNvSpPr/>
          <p:nvPr/>
        </p:nvSpPr>
        <p:spPr>
          <a:xfrm>
            <a:off x="3707640" y="3056040"/>
            <a:ext cx="2159640" cy="59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zh-CN" sz="1700" spc="-1" strike="noStrike">
                <a:solidFill>
                  <a:srgbClr val="207c0a"/>
                </a:solidFill>
                <a:latin typeface="Arial"/>
              </a:rPr>
              <a:t>打造乡村旅游品牌</a:t>
            </a:r>
            <a:endParaRPr b="0" lang="en-US" sz="1700" spc="-1" strike="noStrike">
              <a:latin typeface="Arial"/>
            </a:endParaRPr>
          </a:p>
        </p:txBody>
      </p:sp>
      <p:sp>
        <p:nvSpPr>
          <p:cNvPr id="301" name="CustomShape 6"/>
          <p:cNvSpPr/>
          <p:nvPr/>
        </p:nvSpPr>
        <p:spPr>
          <a:xfrm>
            <a:off x="3707640" y="1801800"/>
            <a:ext cx="1324800" cy="99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normAutofit fontScale="94000"/>
          </a:bodyPr>
          <a:p>
            <a:pPr>
              <a:lnSpc>
                <a:spcPct val="100000"/>
              </a:lnSpc>
            </a:pPr>
            <a:r>
              <a:rPr b="1" lang="en-US" sz="7200" spc="-1" strike="noStrike">
                <a:solidFill>
                  <a:srgbClr val="207c0a"/>
                </a:solidFill>
                <a:latin typeface="Arial"/>
              </a:rPr>
              <a:t>02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302" name="CustomShape 7"/>
          <p:cNvSpPr/>
          <p:nvPr/>
        </p:nvSpPr>
        <p:spPr>
          <a:xfrm>
            <a:off x="6513840" y="3737160"/>
            <a:ext cx="2159640" cy="11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50000"/>
              </a:lnSpc>
            </a:pPr>
            <a:r>
              <a:rPr b="0" lang="zh-CN" sz="1200" spc="-1" strike="noStrike">
                <a:solidFill>
                  <a:srgbClr val="262626"/>
                </a:solidFill>
                <a:latin typeface="Arial"/>
              </a:rPr>
              <a:t>开发衍生产品（如花茶、文创）、推动“门票经济”向“二次消费”升级。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03" name="CustomShape 8"/>
          <p:cNvSpPr/>
          <p:nvPr/>
        </p:nvSpPr>
        <p:spPr>
          <a:xfrm>
            <a:off x="6513840" y="3056040"/>
            <a:ext cx="2159640" cy="59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zh-CN" sz="1700" spc="-1" strike="noStrike">
                <a:solidFill>
                  <a:srgbClr val="207c0a"/>
                </a:solidFill>
                <a:latin typeface="Arial"/>
              </a:rPr>
              <a:t>延伸产业链</a:t>
            </a:r>
            <a:endParaRPr b="0" lang="en-US" sz="1700" spc="-1" strike="noStrike">
              <a:latin typeface="Arial"/>
            </a:endParaRPr>
          </a:p>
        </p:txBody>
      </p:sp>
      <p:sp>
        <p:nvSpPr>
          <p:cNvPr id="304" name="CustomShape 9"/>
          <p:cNvSpPr/>
          <p:nvPr/>
        </p:nvSpPr>
        <p:spPr>
          <a:xfrm>
            <a:off x="6513840" y="1801800"/>
            <a:ext cx="1324800" cy="99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normAutofit fontScale="94000"/>
          </a:bodyPr>
          <a:p>
            <a:pPr>
              <a:lnSpc>
                <a:spcPct val="100000"/>
              </a:lnSpc>
            </a:pPr>
            <a:r>
              <a:rPr b="1" lang="en-US" sz="7200" spc="-1" strike="noStrike">
                <a:solidFill>
                  <a:srgbClr val="207c0a"/>
                </a:solidFill>
                <a:latin typeface="Arial"/>
              </a:rPr>
              <a:t>03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305" name="CustomShape 10"/>
          <p:cNvSpPr/>
          <p:nvPr/>
        </p:nvSpPr>
        <p:spPr>
          <a:xfrm>
            <a:off x="9336960" y="3737160"/>
            <a:ext cx="2159640" cy="11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50000"/>
              </a:lnSpc>
            </a:pPr>
            <a:r>
              <a:rPr b="0" lang="zh-CN" sz="1200" spc="-1" strike="noStrike">
                <a:solidFill>
                  <a:srgbClr val="262626"/>
                </a:solidFill>
                <a:latin typeface="Arial"/>
              </a:rPr>
              <a:t>利用现代信息技术，建立智慧乡村服务平台，提供农产品电商、旅游信息等服务。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06" name="CustomShape 11"/>
          <p:cNvSpPr/>
          <p:nvPr/>
        </p:nvSpPr>
        <p:spPr>
          <a:xfrm>
            <a:off x="9336960" y="3056040"/>
            <a:ext cx="2159640" cy="59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zh-CN" sz="1700" spc="-1" strike="noStrike">
                <a:solidFill>
                  <a:srgbClr val="207c0a"/>
                </a:solidFill>
                <a:latin typeface="Arial"/>
              </a:rPr>
              <a:t>构建智慧乡村平台</a:t>
            </a:r>
            <a:endParaRPr b="0" lang="en-US" sz="1700" spc="-1" strike="noStrike">
              <a:latin typeface="Arial"/>
            </a:endParaRPr>
          </a:p>
        </p:txBody>
      </p:sp>
      <p:sp>
        <p:nvSpPr>
          <p:cNvPr id="307" name="CustomShape 12"/>
          <p:cNvSpPr/>
          <p:nvPr/>
        </p:nvSpPr>
        <p:spPr>
          <a:xfrm>
            <a:off x="9336960" y="1801800"/>
            <a:ext cx="1324800" cy="99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normAutofit fontScale="94000"/>
          </a:bodyPr>
          <a:p>
            <a:pPr>
              <a:lnSpc>
                <a:spcPct val="100000"/>
              </a:lnSpc>
            </a:pPr>
            <a:r>
              <a:rPr b="1" lang="en-US" sz="7200" spc="-1" strike="noStrike">
                <a:solidFill>
                  <a:srgbClr val="207c0a"/>
                </a:solidFill>
                <a:latin typeface="Arial"/>
              </a:rPr>
              <a:t>04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308" name="Line 13"/>
          <p:cNvSpPr/>
          <p:nvPr/>
        </p:nvSpPr>
        <p:spPr>
          <a:xfrm>
            <a:off x="695880" y="1801800"/>
            <a:ext cx="0" cy="4426920"/>
          </a:xfrm>
          <a:prstGeom prst="line">
            <a:avLst/>
          </a:prstGeom>
          <a:ln w="19080">
            <a:solidFill>
              <a:schemeClr val="tx1">
                <a:lumMod val="40000"/>
                <a:lumOff val="60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Line 14"/>
          <p:cNvSpPr/>
          <p:nvPr/>
        </p:nvSpPr>
        <p:spPr>
          <a:xfrm>
            <a:off x="3501720" y="1801800"/>
            <a:ext cx="0" cy="4426920"/>
          </a:xfrm>
          <a:prstGeom prst="line">
            <a:avLst/>
          </a:prstGeom>
          <a:ln w="19080">
            <a:solidFill>
              <a:schemeClr val="tx1">
                <a:lumMod val="40000"/>
                <a:lumOff val="60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Line 15"/>
          <p:cNvSpPr/>
          <p:nvPr/>
        </p:nvSpPr>
        <p:spPr>
          <a:xfrm>
            <a:off x="6307920" y="1801800"/>
            <a:ext cx="0" cy="4426920"/>
          </a:xfrm>
          <a:prstGeom prst="line">
            <a:avLst/>
          </a:prstGeom>
          <a:ln w="19080">
            <a:solidFill>
              <a:schemeClr val="tx1">
                <a:lumMod val="40000"/>
                <a:lumOff val="60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Line 16"/>
          <p:cNvSpPr/>
          <p:nvPr/>
        </p:nvSpPr>
        <p:spPr>
          <a:xfrm>
            <a:off x="9131760" y="1801800"/>
            <a:ext cx="0" cy="4426920"/>
          </a:xfrm>
          <a:prstGeom prst="line">
            <a:avLst/>
          </a:prstGeom>
          <a:ln w="19080">
            <a:solidFill>
              <a:schemeClr val="tx1">
                <a:lumMod val="40000"/>
                <a:lumOff val="60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12" name="图片 38" descr="C:/Users/XWBj8/AppData/Roaming/Kingsoft/office6/wppai/generateppt/3803AC1562484E468F6C89D2A2E1C9D4.jpg3803AC1562484E468F6C89D2A2E1C9D4"/>
          <p:cNvPicPr/>
          <p:nvPr/>
        </p:nvPicPr>
        <p:blipFill>
          <a:blip r:embed="rId1"/>
          <a:srcRect l="0" t="17223" r="0" b="17223"/>
          <a:stretch/>
        </p:blipFill>
        <p:spPr>
          <a:xfrm>
            <a:off x="901080" y="4915080"/>
            <a:ext cx="2159640" cy="1295640"/>
          </a:xfrm>
          <a:prstGeom prst="rect">
            <a:avLst/>
          </a:prstGeom>
          <a:ln>
            <a:solidFill>
              <a:schemeClr val="accent1">
                <a:alpha val="20000"/>
              </a:schemeClr>
            </a:solidFill>
          </a:ln>
        </p:spPr>
      </p:pic>
      <p:pic>
        <p:nvPicPr>
          <p:cNvPr id="313" name="图片 39" descr="C:/Users/XWBj8/AppData/Roaming/Kingsoft/office6/wppai/generateppt/4CDF76BFCF4D4654B094356AD4EE11E0.jpg4CDF76BFCF4D4654B094356AD4EE11E0"/>
          <p:cNvPicPr/>
          <p:nvPr/>
        </p:nvPicPr>
        <p:blipFill>
          <a:blip r:embed="rId2"/>
          <a:srcRect l="203" t="0" r="203" b="0"/>
          <a:stretch/>
        </p:blipFill>
        <p:spPr>
          <a:xfrm>
            <a:off x="3707640" y="4915080"/>
            <a:ext cx="2159640" cy="1295640"/>
          </a:xfrm>
          <a:prstGeom prst="rect">
            <a:avLst/>
          </a:prstGeom>
          <a:ln>
            <a:solidFill>
              <a:schemeClr val="accent1">
                <a:alpha val="20000"/>
              </a:schemeClr>
            </a:solidFill>
          </a:ln>
        </p:spPr>
      </p:pic>
      <p:pic>
        <p:nvPicPr>
          <p:cNvPr id="314" name="图片 40" descr="C:/Users/XWBj8/AppData/Roaming/Kingsoft/office6/wppai/generateppt/2D1F80BCDF3F4FC39679437C6000B62F.jpg2D1F80BCDF3F4FC39679437C6000B62F"/>
          <p:cNvPicPr/>
          <p:nvPr/>
        </p:nvPicPr>
        <p:blipFill>
          <a:blip r:embed="rId3"/>
          <a:srcRect l="203" t="0" r="203" b="0"/>
          <a:stretch/>
        </p:blipFill>
        <p:spPr>
          <a:xfrm>
            <a:off x="6513840" y="4915080"/>
            <a:ext cx="2159640" cy="1295640"/>
          </a:xfrm>
          <a:prstGeom prst="rect">
            <a:avLst/>
          </a:prstGeom>
          <a:ln>
            <a:solidFill>
              <a:schemeClr val="accent1">
                <a:alpha val="20000"/>
              </a:schemeClr>
            </a:solidFill>
          </a:ln>
        </p:spPr>
      </p:pic>
      <p:pic>
        <p:nvPicPr>
          <p:cNvPr id="315" name="图片 41" descr="C:/Users/XWBj8/AppData/Roaming/Kingsoft/office6/wppai/generateppt/2B1F0E57B6CA4166B34BE2E42EB8174A.jpg2B1F0E57B6CA4166B34BE2E42EB8174A"/>
          <p:cNvPicPr/>
          <p:nvPr/>
        </p:nvPicPr>
        <p:blipFill>
          <a:blip r:embed="rId4"/>
          <a:srcRect l="0" t="30007" r="0" b="30007"/>
          <a:stretch/>
        </p:blipFill>
        <p:spPr>
          <a:xfrm>
            <a:off x="9336960" y="4915080"/>
            <a:ext cx="2159640" cy="1295640"/>
          </a:xfrm>
          <a:prstGeom prst="rect">
            <a:avLst/>
          </a:prstGeom>
          <a:ln>
            <a:solidFill>
              <a:schemeClr val="accent1">
                <a:alpha val="20000"/>
              </a:schemeClr>
            </a:solidFill>
          </a:ln>
        </p:spPr>
      </p:pic>
      <p:sp>
        <p:nvSpPr>
          <p:cNvPr id="316" name="TextShape 17"/>
          <p:cNvSpPr txBox="1"/>
          <p:nvPr/>
        </p:nvSpPr>
        <p:spPr>
          <a:xfrm>
            <a:off x="1046520" y="252000"/>
            <a:ext cx="6014160" cy="53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 fontScale="26000"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汉仪大宋简"/>
                <a:ea typeface="汉仪大宋简"/>
              </a:rPr>
              <a:t>“</a:t>
            </a:r>
            <a:r>
              <a:rPr b="0" lang="zh-CN" sz="3200" spc="-1" strike="noStrike">
                <a:solidFill>
                  <a:srgbClr val="ffffff"/>
                </a:solidFill>
                <a:latin typeface="汉仪大宋简"/>
                <a:ea typeface="汉仪大宋简"/>
              </a:rPr>
              <a:t>农村是一个广阔的天地</a:t>
            </a:r>
            <a:r>
              <a:rPr b="0" lang="en-US" sz="3200" spc="-1" strike="noStrike">
                <a:solidFill>
                  <a:srgbClr val="ffffff"/>
                </a:solidFill>
                <a:latin typeface="汉仪大宋简"/>
                <a:ea typeface="汉仪大宋简"/>
              </a:rPr>
              <a:t>,</a:t>
            </a:r>
            <a:r>
              <a:rPr b="0" lang="zh-CN" sz="3200" spc="-1" strike="noStrike">
                <a:solidFill>
                  <a:srgbClr val="ffffff"/>
                </a:solidFill>
                <a:latin typeface="汉仪大宋简"/>
                <a:ea typeface="汉仪大宋简"/>
              </a:rPr>
              <a:t>在那里可以大有可为</a:t>
            </a:r>
            <a:endParaRPr b="0" lang="en-US" sz="32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4573440" y="4935240"/>
            <a:ext cx="3044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595959"/>
                </a:solidFill>
                <a:latin typeface="汉仪旗黑-45S"/>
                <a:ea typeface="汉仪旗黑-45S"/>
              </a:rPr>
              <a:t>THANK YOU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8" name="CustomShape 2"/>
          <p:cNvSpPr/>
          <p:nvPr/>
        </p:nvSpPr>
        <p:spPr>
          <a:xfrm>
            <a:off x="0" y="-14760"/>
            <a:ext cx="12191760" cy="3843360"/>
          </a:xfrm>
          <a:custGeom>
            <a:avLst/>
            <a:gdLst/>
            <a:ahLst/>
            <a:rect l="l" t="t" r="r" b="b"/>
            <a:pathLst>
              <a:path w="12196917" h="3843805">
                <a:moveTo>
                  <a:pt x="6327335" y="3782889"/>
                </a:moveTo>
                <a:cubicBezTo>
                  <a:pt x="6283193" y="3841018"/>
                  <a:pt x="6234280" y="3825092"/>
                  <a:pt x="6190140" y="3819120"/>
                </a:cubicBezTo>
                <a:cubicBezTo>
                  <a:pt x="6135260" y="3811158"/>
                  <a:pt x="6081973" y="3791648"/>
                  <a:pt x="6025902" y="3808769"/>
                </a:cubicBezTo>
                <a:cubicBezTo>
                  <a:pt x="6120547" y="3772936"/>
                  <a:pt x="6221156" y="3790852"/>
                  <a:pt x="6327335" y="3782889"/>
                </a:cubicBezTo>
                <a:close/>
                <a:moveTo>
                  <a:pt x="3412029" y="3748251"/>
                </a:moveTo>
                <a:lnTo>
                  <a:pt x="3377830" y="3765371"/>
                </a:lnTo>
                <a:lnTo>
                  <a:pt x="3379022" y="3778908"/>
                </a:lnTo>
                <a:cubicBezTo>
                  <a:pt x="3487983" y="3774927"/>
                  <a:pt x="3597342" y="3782889"/>
                  <a:pt x="3711472" y="3756214"/>
                </a:cubicBezTo>
                <a:cubicBezTo>
                  <a:pt x="3693219" y="3781336"/>
                  <a:pt x="3662719" y="3794475"/>
                  <a:pt x="3631938" y="3790454"/>
                </a:cubicBezTo>
                <a:lnTo>
                  <a:pt x="3250575" y="3798417"/>
                </a:lnTo>
                <a:cubicBezTo>
                  <a:pt x="3245048" y="3798177"/>
                  <a:pt x="3239837" y="3795908"/>
                  <a:pt x="3235863" y="3792047"/>
                </a:cubicBezTo>
                <a:cubicBezTo>
                  <a:pt x="3300681" y="3794037"/>
                  <a:pt x="3350391" y="3741085"/>
                  <a:pt x="3412029" y="3748251"/>
                </a:cubicBezTo>
                <a:close/>
                <a:moveTo>
                  <a:pt x="5284449" y="3728793"/>
                </a:moveTo>
                <a:cubicBezTo>
                  <a:pt x="5324017" y="3730734"/>
                  <a:pt x="5362790" y="3738497"/>
                  <a:pt x="5399177" y="3763381"/>
                </a:cubicBezTo>
                <a:cubicBezTo>
                  <a:pt x="5409516" y="3770150"/>
                  <a:pt x="5430592" y="3765371"/>
                  <a:pt x="5424628" y="3786075"/>
                </a:cubicBezTo>
                <a:cubicBezTo>
                  <a:pt x="5421406" y="3793560"/>
                  <a:pt x="5414408" y="3798695"/>
                  <a:pt x="5406334" y="3799612"/>
                </a:cubicBezTo>
                <a:cubicBezTo>
                  <a:pt x="5360205" y="3799213"/>
                  <a:pt x="5334756" y="3771345"/>
                  <a:pt x="5299759" y="3777316"/>
                </a:cubicBezTo>
                <a:cubicBezTo>
                  <a:pt x="5254346" y="3789937"/>
                  <a:pt x="5205790" y="3783765"/>
                  <a:pt x="5164950" y="3760196"/>
                </a:cubicBezTo>
                <a:cubicBezTo>
                  <a:pt x="5158189" y="3755816"/>
                  <a:pt x="5144669" y="3761391"/>
                  <a:pt x="5144669" y="3749048"/>
                </a:cubicBezTo>
                <a:cubicBezTo>
                  <a:pt x="5144628" y="3748372"/>
                  <a:pt x="5144628" y="3747694"/>
                  <a:pt x="5144709" y="3747017"/>
                </a:cubicBezTo>
                <a:cubicBezTo>
                  <a:pt x="5145345" y="3736467"/>
                  <a:pt x="5154412" y="3728465"/>
                  <a:pt x="5164950" y="3729142"/>
                </a:cubicBezTo>
                <a:cubicBezTo>
                  <a:pt x="5204518" y="3730734"/>
                  <a:pt x="5244882" y="3726852"/>
                  <a:pt x="5284449" y="3728793"/>
                </a:cubicBezTo>
                <a:close/>
                <a:moveTo>
                  <a:pt x="6520998" y="3686937"/>
                </a:moveTo>
                <a:cubicBezTo>
                  <a:pt x="6521793" y="3735511"/>
                  <a:pt x="6544461" y="3733520"/>
                  <a:pt x="6567128" y="3733520"/>
                </a:cubicBezTo>
                <a:cubicBezTo>
                  <a:pt x="6618428" y="3730336"/>
                  <a:pt x="6669328" y="3723168"/>
                  <a:pt x="6720230" y="3723168"/>
                </a:cubicBezTo>
                <a:cubicBezTo>
                  <a:pt x="6773121" y="3728464"/>
                  <a:pt x="6826408" y="3728464"/>
                  <a:pt x="6879297" y="3723168"/>
                </a:cubicBezTo>
                <a:cubicBezTo>
                  <a:pt x="6928211" y="3712818"/>
                  <a:pt x="6927415" y="3737103"/>
                  <a:pt x="6905942" y="3768955"/>
                </a:cubicBezTo>
                <a:cubicBezTo>
                  <a:pt x="6880887" y="3766565"/>
                  <a:pt x="6855040" y="3718390"/>
                  <a:pt x="6832770" y="3775325"/>
                </a:cubicBezTo>
                <a:cubicBezTo>
                  <a:pt x="6829589" y="3782491"/>
                  <a:pt x="6796980" y="3779305"/>
                  <a:pt x="6775506" y="3779305"/>
                </a:cubicBezTo>
                <a:cubicBezTo>
                  <a:pt x="6785846" y="3770150"/>
                  <a:pt x="6805729" y="3784880"/>
                  <a:pt x="6806922" y="3765371"/>
                </a:cubicBezTo>
                <a:cubicBezTo>
                  <a:pt x="6808115" y="3745863"/>
                  <a:pt x="6791811" y="3745863"/>
                  <a:pt x="6777097" y="3745863"/>
                </a:cubicBezTo>
                <a:lnTo>
                  <a:pt x="6553210" y="3745863"/>
                </a:lnTo>
                <a:cubicBezTo>
                  <a:pt x="6524975" y="3745863"/>
                  <a:pt x="6503899" y="3741085"/>
                  <a:pt x="6520998" y="3686937"/>
                </a:cubicBezTo>
                <a:close/>
                <a:moveTo>
                  <a:pt x="5746739" y="3669817"/>
                </a:moveTo>
                <a:cubicBezTo>
                  <a:pt x="5883536" y="3674994"/>
                  <a:pt x="6023118" y="3667429"/>
                  <a:pt x="6161903" y="3674994"/>
                </a:cubicBezTo>
                <a:cubicBezTo>
                  <a:pt x="6233485" y="3678577"/>
                  <a:pt x="6307451" y="3674994"/>
                  <a:pt x="6379827" y="3672605"/>
                </a:cubicBezTo>
                <a:cubicBezTo>
                  <a:pt x="6386984" y="3672605"/>
                  <a:pt x="6396529" y="3669420"/>
                  <a:pt x="6400107" y="3672605"/>
                </a:cubicBezTo>
                <a:cubicBezTo>
                  <a:pt x="6412038" y="3683354"/>
                  <a:pt x="6442658" y="3670216"/>
                  <a:pt x="6439875" y="3692511"/>
                </a:cubicBezTo>
                <a:cubicBezTo>
                  <a:pt x="6437090" y="3714808"/>
                  <a:pt x="6413628" y="3704058"/>
                  <a:pt x="6400107" y="3706447"/>
                </a:cubicBezTo>
                <a:cubicBezTo>
                  <a:pt x="6377838" y="3710429"/>
                  <a:pt x="6346025" y="3692113"/>
                  <a:pt x="6342047" y="3735113"/>
                </a:cubicBezTo>
                <a:cubicBezTo>
                  <a:pt x="6340457" y="3751436"/>
                  <a:pt x="6326539" y="3748250"/>
                  <a:pt x="6312222" y="3741484"/>
                </a:cubicBezTo>
                <a:cubicBezTo>
                  <a:pt x="6297906" y="3734714"/>
                  <a:pt x="6298702" y="3721576"/>
                  <a:pt x="6307054" y="3710826"/>
                </a:cubicBezTo>
                <a:cubicBezTo>
                  <a:pt x="6315761" y="3702225"/>
                  <a:pt x="6325504" y="3694741"/>
                  <a:pt x="6336083" y="3688530"/>
                </a:cubicBezTo>
                <a:cubicBezTo>
                  <a:pt x="6311110" y="3682439"/>
                  <a:pt x="6285220" y="3681086"/>
                  <a:pt x="6259731" y="3684549"/>
                </a:cubicBezTo>
                <a:cubicBezTo>
                  <a:pt x="6244619" y="3685346"/>
                  <a:pt x="6238256" y="3694104"/>
                  <a:pt x="6244619" y="3704455"/>
                </a:cubicBezTo>
                <a:cubicBezTo>
                  <a:pt x="6269673" y="3743474"/>
                  <a:pt x="6243427" y="3732326"/>
                  <a:pt x="6219168" y="3737900"/>
                </a:cubicBezTo>
                <a:cubicBezTo>
                  <a:pt x="6152360" y="3753028"/>
                  <a:pt x="6084756" y="3737502"/>
                  <a:pt x="6018346" y="3748649"/>
                </a:cubicBezTo>
                <a:cubicBezTo>
                  <a:pt x="5992100" y="3753028"/>
                  <a:pt x="6027890" y="3734316"/>
                  <a:pt x="6018346" y="3734316"/>
                </a:cubicBezTo>
                <a:cubicBezTo>
                  <a:pt x="5992100" y="3731131"/>
                  <a:pt x="5983351" y="3694104"/>
                  <a:pt x="5959093" y="3697688"/>
                </a:cubicBezTo>
                <a:cubicBezTo>
                  <a:pt x="5911611" y="3697688"/>
                  <a:pt x="5864329" y="3704417"/>
                  <a:pt x="5818717" y="3717594"/>
                </a:cubicBezTo>
                <a:cubicBezTo>
                  <a:pt x="5776962" y="3735510"/>
                  <a:pt x="5708960" y="3725556"/>
                  <a:pt x="5651696" y="3715604"/>
                </a:cubicBezTo>
                <a:cubicBezTo>
                  <a:pt x="5672772" y="3708836"/>
                  <a:pt x="5697825" y="3713215"/>
                  <a:pt x="5706972" y="3685743"/>
                </a:cubicBezTo>
                <a:cubicBezTo>
                  <a:pt x="5712937" y="3666633"/>
                  <a:pt x="5731229" y="3669817"/>
                  <a:pt x="5746739" y="3669817"/>
                </a:cubicBezTo>
                <a:close/>
                <a:moveTo>
                  <a:pt x="4116299" y="3657077"/>
                </a:moveTo>
                <a:lnTo>
                  <a:pt x="4167995" y="3696891"/>
                </a:lnTo>
                <a:cubicBezTo>
                  <a:pt x="4178733" y="3658273"/>
                  <a:pt x="4216512" y="3733122"/>
                  <a:pt x="4224862" y="3683355"/>
                </a:cubicBezTo>
                <a:cubicBezTo>
                  <a:pt x="4226453" y="3687734"/>
                  <a:pt x="4227248" y="3694105"/>
                  <a:pt x="4230429" y="3696494"/>
                </a:cubicBezTo>
                <a:cubicBezTo>
                  <a:pt x="4249758" y="3713853"/>
                  <a:pt x="4276321" y="3720701"/>
                  <a:pt x="4301612" y="3714808"/>
                </a:cubicBezTo>
                <a:cubicBezTo>
                  <a:pt x="4335016" y="3707243"/>
                  <a:pt x="4374783" y="3682958"/>
                  <a:pt x="4414551" y="3700077"/>
                </a:cubicBezTo>
                <a:cubicBezTo>
                  <a:pt x="4444375" y="3712021"/>
                  <a:pt x="4467837" y="3686142"/>
                  <a:pt x="4494083" y="3680966"/>
                </a:cubicBezTo>
                <a:cubicBezTo>
                  <a:pt x="4503628" y="3678976"/>
                  <a:pt x="4517547" y="3676985"/>
                  <a:pt x="4522317" y="3679772"/>
                </a:cubicBezTo>
                <a:cubicBezTo>
                  <a:pt x="4526971" y="3688611"/>
                  <a:pt x="4527845" y="3698961"/>
                  <a:pt x="4524704" y="3708438"/>
                </a:cubicBezTo>
                <a:cubicBezTo>
                  <a:pt x="4521125" y="3721178"/>
                  <a:pt x="4507206" y="3715604"/>
                  <a:pt x="4499651" y="3715604"/>
                </a:cubicBezTo>
                <a:cubicBezTo>
                  <a:pt x="4464259" y="3715207"/>
                  <a:pt x="4430059" y="3712021"/>
                  <a:pt x="4380352" y="3709235"/>
                </a:cubicBezTo>
                <a:cubicBezTo>
                  <a:pt x="4421311" y="3749445"/>
                  <a:pt x="4469428" y="3731530"/>
                  <a:pt x="4515956" y="3753029"/>
                </a:cubicBezTo>
                <a:cubicBezTo>
                  <a:pt x="4356490" y="3770150"/>
                  <a:pt x="4208955" y="3764177"/>
                  <a:pt x="4061422" y="3766964"/>
                </a:cubicBezTo>
                <a:cubicBezTo>
                  <a:pt x="4037561" y="3767363"/>
                  <a:pt x="4037959" y="3747057"/>
                  <a:pt x="4021654" y="3736705"/>
                </a:cubicBezTo>
                <a:cubicBezTo>
                  <a:pt x="4050683" y="3730733"/>
                  <a:pt x="4103972" y="3753427"/>
                  <a:pt x="4101188" y="3736705"/>
                </a:cubicBezTo>
                <a:cubicBezTo>
                  <a:pt x="4096019" y="3704059"/>
                  <a:pt x="4161634" y="3694901"/>
                  <a:pt x="4116299" y="3657077"/>
                </a:cubicBezTo>
                <a:close/>
                <a:moveTo>
                  <a:pt x="3523773" y="3515341"/>
                </a:moveTo>
                <a:cubicBezTo>
                  <a:pt x="3499794" y="3518328"/>
                  <a:pt x="3476252" y="3524380"/>
                  <a:pt x="3453783" y="3533258"/>
                </a:cubicBezTo>
                <a:lnTo>
                  <a:pt x="3452988" y="3534451"/>
                </a:lnTo>
                <a:cubicBezTo>
                  <a:pt x="3470963" y="3537477"/>
                  <a:pt x="3489455" y="3534810"/>
                  <a:pt x="3505878" y="3526887"/>
                </a:cubicBezTo>
                <a:cubicBezTo>
                  <a:pt x="3511485" y="3522468"/>
                  <a:pt x="3517450" y="3518605"/>
                  <a:pt x="3523773" y="3515341"/>
                </a:cubicBezTo>
                <a:close/>
                <a:moveTo>
                  <a:pt x="3963545" y="3499366"/>
                </a:moveTo>
                <a:cubicBezTo>
                  <a:pt x="3954447" y="3498420"/>
                  <a:pt x="3946097" y="3498420"/>
                  <a:pt x="3940530" y="3502203"/>
                </a:cubicBezTo>
                <a:lnTo>
                  <a:pt x="3929395" y="3508971"/>
                </a:lnTo>
                <a:lnTo>
                  <a:pt x="3991431" y="3503398"/>
                </a:lnTo>
                <a:lnTo>
                  <a:pt x="3991033" y="3502203"/>
                </a:lnTo>
                <a:cubicBezTo>
                  <a:pt x="3982484" y="3502203"/>
                  <a:pt x="3972642" y="3500312"/>
                  <a:pt x="3963545" y="3499366"/>
                </a:cubicBezTo>
                <a:close/>
                <a:moveTo>
                  <a:pt x="10653170" y="3493443"/>
                </a:moveTo>
                <a:cubicBezTo>
                  <a:pt x="10696912" y="3489860"/>
                  <a:pt x="10737475" y="3512951"/>
                  <a:pt x="10781218" y="3503397"/>
                </a:cubicBezTo>
                <a:cubicBezTo>
                  <a:pt x="10793547" y="3500610"/>
                  <a:pt x="10799113" y="3506184"/>
                  <a:pt x="10801103" y="3521313"/>
                </a:cubicBezTo>
                <a:cubicBezTo>
                  <a:pt x="10803090" y="3536441"/>
                  <a:pt x="10815815" y="3533656"/>
                  <a:pt x="10824962" y="3533656"/>
                </a:cubicBezTo>
                <a:cubicBezTo>
                  <a:pt x="10878647" y="3525693"/>
                  <a:pt x="10889782" y="3532462"/>
                  <a:pt x="10908074" y="3578645"/>
                </a:cubicBezTo>
                <a:cubicBezTo>
                  <a:pt x="10911654" y="3588201"/>
                  <a:pt x="10899326" y="3607310"/>
                  <a:pt x="10923983" y="3608506"/>
                </a:cubicBezTo>
                <a:cubicBezTo>
                  <a:pt x="10948637" y="3609700"/>
                  <a:pt x="10937104" y="3588997"/>
                  <a:pt x="10944660" y="3581034"/>
                </a:cubicBezTo>
                <a:cubicBezTo>
                  <a:pt x="10950387" y="3574863"/>
                  <a:pt x="10953528" y="3566741"/>
                  <a:pt x="10953409" y="3558340"/>
                </a:cubicBezTo>
                <a:cubicBezTo>
                  <a:pt x="10983234" y="3575459"/>
                  <a:pt x="10939490" y="3609302"/>
                  <a:pt x="10955397" y="3630403"/>
                </a:cubicBezTo>
                <a:cubicBezTo>
                  <a:pt x="10942274" y="3628014"/>
                  <a:pt x="10931934" y="3638366"/>
                  <a:pt x="10921993" y="3641551"/>
                </a:cubicBezTo>
                <a:cubicBezTo>
                  <a:pt x="10831325" y="3668624"/>
                  <a:pt x="10743440" y="3624829"/>
                  <a:pt x="10653170" y="3631597"/>
                </a:cubicBezTo>
                <a:cubicBezTo>
                  <a:pt x="10611772" y="3641710"/>
                  <a:pt x="10568784" y="3643462"/>
                  <a:pt x="10526710" y="3636773"/>
                </a:cubicBezTo>
                <a:cubicBezTo>
                  <a:pt x="10506032" y="3630801"/>
                  <a:pt x="10488534" y="3626422"/>
                  <a:pt x="10481774" y="3599746"/>
                </a:cubicBezTo>
                <a:cubicBezTo>
                  <a:pt x="10472230" y="3646727"/>
                  <a:pt x="10436440" y="3639958"/>
                  <a:pt x="10404229" y="3646727"/>
                </a:cubicBezTo>
                <a:cubicBezTo>
                  <a:pt x="10282144" y="3672606"/>
                  <a:pt x="10156879" y="3663448"/>
                  <a:pt x="10034794" y="3684152"/>
                </a:cubicBezTo>
                <a:cubicBezTo>
                  <a:pt x="10006958" y="3688929"/>
                  <a:pt x="9997812" y="3674199"/>
                  <a:pt x="9989461" y="3654292"/>
                </a:cubicBezTo>
                <a:cubicBezTo>
                  <a:pt x="9986279" y="3654292"/>
                  <a:pt x="9979519" y="3654292"/>
                  <a:pt x="9979519" y="3654292"/>
                </a:cubicBezTo>
                <a:cubicBezTo>
                  <a:pt x="9958482" y="3688970"/>
                  <a:pt x="9917483" y="3706009"/>
                  <a:pt x="9878114" y="3696494"/>
                </a:cubicBezTo>
                <a:cubicBezTo>
                  <a:pt x="9791821" y="3691716"/>
                  <a:pt x="9713081" y="3747854"/>
                  <a:pt x="9623208" y="3721178"/>
                </a:cubicBezTo>
                <a:cubicBezTo>
                  <a:pt x="9603324" y="3715207"/>
                  <a:pt x="9563956" y="3739493"/>
                  <a:pt x="9531744" y="3735511"/>
                </a:cubicBezTo>
                <a:cubicBezTo>
                  <a:pt x="9505538" y="3730973"/>
                  <a:pt x="9479651" y="3724841"/>
                  <a:pt x="9454199" y="3717196"/>
                </a:cubicBezTo>
                <a:lnTo>
                  <a:pt x="9444257" y="3713614"/>
                </a:lnTo>
                <a:cubicBezTo>
                  <a:pt x="9444695" y="3713256"/>
                  <a:pt x="9445053" y="3712857"/>
                  <a:pt x="9445411" y="3712460"/>
                </a:cubicBezTo>
                <a:cubicBezTo>
                  <a:pt x="9449268" y="3707920"/>
                  <a:pt x="9448751" y="3701153"/>
                  <a:pt x="9444257" y="3697290"/>
                </a:cubicBezTo>
                <a:cubicBezTo>
                  <a:pt x="9417455" y="3692154"/>
                  <a:pt x="9389737" y="3695180"/>
                  <a:pt x="9364723" y="3706049"/>
                </a:cubicBezTo>
                <a:cubicBezTo>
                  <a:pt x="9278907" y="3729619"/>
                  <a:pt x="9189114" y="3735034"/>
                  <a:pt x="9101071" y="3721974"/>
                </a:cubicBezTo>
                <a:cubicBezTo>
                  <a:pt x="9066472" y="3717595"/>
                  <a:pt x="9068462" y="3716003"/>
                  <a:pt x="9066472" y="3744270"/>
                </a:cubicBezTo>
                <a:cubicBezTo>
                  <a:pt x="9066472" y="3744270"/>
                  <a:pt x="9063689" y="3744270"/>
                  <a:pt x="9063689" y="3744270"/>
                </a:cubicBezTo>
                <a:cubicBezTo>
                  <a:pt x="9060270" y="3744868"/>
                  <a:pt x="9056769" y="3744868"/>
                  <a:pt x="9053349" y="3744270"/>
                </a:cubicBezTo>
                <a:cubicBezTo>
                  <a:pt x="9041381" y="3737025"/>
                  <a:pt x="9035416" y="3722891"/>
                  <a:pt x="9038637" y="3709235"/>
                </a:cubicBezTo>
                <a:cubicBezTo>
                  <a:pt x="9039431" y="3694105"/>
                  <a:pt x="9054145" y="3690919"/>
                  <a:pt x="9069257" y="3690919"/>
                </a:cubicBezTo>
                <a:cubicBezTo>
                  <a:pt x="9117535" y="3689168"/>
                  <a:pt x="9165850" y="3691836"/>
                  <a:pt x="9213610" y="3698883"/>
                </a:cubicBezTo>
                <a:cubicBezTo>
                  <a:pt x="9235322" y="3704615"/>
                  <a:pt x="9258388" y="3702226"/>
                  <a:pt x="9278430" y="3692114"/>
                </a:cubicBezTo>
                <a:cubicBezTo>
                  <a:pt x="9289564" y="3686143"/>
                  <a:pt x="9293938" y="3676985"/>
                  <a:pt x="9289564" y="3668624"/>
                </a:cubicBezTo>
                <a:cubicBezTo>
                  <a:pt x="9285190" y="3660263"/>
                  <a:pt x="9264909" y="3655884"/>
                  <a:pt x="9277238" y="3643940"/>
                </a:cubicBezTo>
                <a:cubicBezTo>
                  <a:pt x="9289564" y="3631996"/>
                  <a:pt x="9296723" y="3652699"/>
                  <a:pt x="9307063" y="3656282"/>
                </a:cubicBezTo>
                <a:cubicBezTo>
                  <a:pt x="9333029" y="3663966"/>
                  <a:pt x="9360628" y="3663966"/>
                  <a:pt x="9386596" y="3656282"/>
                </a:cubicBezTo>
                <a:cubicBezTo>
                  <a:pt x="9486808" y="3622839"/>
                  <a:pt x="9590997" y="3643144"/>
                  <a:pt x="9685642" y="3619255"/>
                </a:cubicBezTo>
                <a:cubicBezTo>
                  <a:pt x="9780287" y="3595367"/>
                  <a:pt x="9876524" y="3614079"/>
                  <a:pt x="9970771" y="3588599"/>
                </a:cubicBezTo>
                <a:cubicBezTo>
                  <a:pt x="10010935" y="3580596"/>
                  <a:pt x="10052293" y="3580596"/>
                  <a:pt x="10092457" y="3588599"/>
                </a:cubicBezTo>
                <a:cubicBezTo>
                  <a:pt x="10108363" y="3590191"/>
                  <a:pt x="10131428" y="3574265"/>
                  <a:pt x="10135008" y="3608107"/>
                </a:cubicBezTo>
                <a:cubicBezTo>
                  <a:pt x="10136201" y="3620450"/>
                  <a:pt x="10154493" y="3616070"/>
                  <a:pt x="10161253" y="3612885"/>
                </a:cubicBezTo>
                <a:cubicBezTo>
                  <a:pt x="10177161" y="3606913"/>
                  <a:pt x="10170798" y="3596561"/>
                  <a:pt x="10161253" y="3590191"/>
                </a:cubicBezTo>
                <a:cubicBezTo>
                  <a:pt x="10151074" y="3583383"/>
                  <a:pt x="10145903" y="3571200"/>
                  <a:pt x="10148130" y="3559136"/>
                </a:cubicBezTo>
                <a:cubicBezTo>
                  <a:pt x="10156481" y="3545599"/>
                  <a:pt x="10172786" y="3553960"/>
                  <a:pt x="10185511" y="3556747"/>
                </a:cubicBezTo>
                <a:cubicBezTo>
                  <a:pt x="10229334" y="3561923"/>
                  <a:pt x="10273476" y="3563516"/>
                  <a:pt x="10317537" y="3561525"/>
                </a:cubicBezTo>
                <a:cubicBezTo>
                  <a:pt x="10360406" y="3559972"/>
                  <a:pt x="10402439" y="3549222"/>
                  <a:pt x="10440814" y="3530073"/>
                </a:cubicBezTo>
                <a:cubicBezTo>
                  <a:pt x="10508816" y="3505109"/>
                  <a:pt x="10580754" y="3492726"/>
                  <a:pt x="10653170" y="3493443"/>
                </a:cubicBezTo>
                <a:close/>
                <a:moveTo>
                  <a:pt x="9485891" y="3447657"/>
                </a:moveTo>
                <a:lnTo>
                  <a:pt x="9489592" y="3447657"/>
                </a:lnTo>
                <a:lnTo>
                  <a:pt x="9489592" y="3452036"/>
                </a:lnTo>
                <a:close/>
                <a:moveTo>
                  <a:pt x="9485217" y="3446860"/>
                </a:moveTo>
                <a:lnTo>
                  <a:pt x="9485891" y="3447657"/>
                </a:lnTo>
                <a:lnTo>
                  <a:pt x="9484820" y="3447657"/>
                </a:lnTo>
                <a:close/>
                <a:moveTo>
                  <a:pt x="9490387" y="3443676"/>
                </a:moveTo>
                <a:lnTo>
                  <a:pt x="9493966" y="3448851"/>
                </a:lnTo>
                <a:lnTo>
                  <a:pt x="9490387" y="3447258"/>
                </a:lnTo>
                <a:close/>
                <a:moveTo>
                  <a:pt x="5157558" y="3423194"/>
                </a:moveTo>
                <a:lnTo>
                  <a:pt x="5158985" y="3427353"/>
                </a:lnTo>
                <a:lnTo>
                  <a:pt x="5158099" y="3428384"/>
                </a:lnTo>
                <a:lnTo>
                  <a:pt x="5155009" y="3426557"/>
                </a:lnTo>
                <a:close/>
                <a:moveTo>
                  <a:pt x="7271417" y="3348646"/>
                </a:moveTo>
                <a:cubicBezTo>
                  <a:pt x="7227108" y="3344839"/>
                  <a:pt x="7183415" y="3360067"/>
                  <a:pt x="7140169" y="3360067"/>
                </a:cubicBezTo>
                <a:cubicBezTo>
                  <a:pt x="7099209" y="3360067"/>
                  <a:pt x="7049104" y="3364447"/>
                  <a:pt x="7009336" y="3360067"/>
                </a:cubicBezTo>
                <a:cubicBezTo>
                  <a:pt x="6913776" y="3347525"/>
                  <a:pt x="6816984" y="3347525"/>
                  <a:pt x="6721424" y="3360067"/>
                </a:cubicBezTo>
                <a:cubicBezTo>
                  <a:pt x="6679272" y="3369862"/>
                  <a:pt x="6635568" y="3370937"/>
                  <a:pt x="6592978" y="3363253"/>
                </a:cubicBezTo>
                <a:cubicBezTo>
                  <a:pt x="6514637" y="3341753"/>
                  <a:pt x="6441067" y="3399881"/>
                  <a:pt x="6364715" y="3369225"/>
                </a:cubicBezTo>
                <a:cubicBezTo>
                  <a:pt x="6362728" y="3368428"/>
                  <a:pt x="6359148" y="3374002"/>
                  <a:pt x="6355967" y="3374002"/>
                </a:cubicBezTo>
                <a:cubicBezTo>
                  <a:pt x="6296515" y="3387498"/>
                  <a:pt x="6235513" y="3392715"/>
                  <a:pt x="6174630" y="3389530"/>
                </a:cubicBezTo>
                <a:cubicBezTo>
                  <a:pt x="6144009" y="3389927"/>
                  <a:pt x="6106231" y="3405853"/>
                  <a:pt x="6085155" y="3392316"/>
                </a:cubicBezTo>
                <a:cubicBezTo>
                  <a:pt x="6044990" y="3366437"/>
                  <a:pt x="6008007" y="3385945"/>
                  <a:pt x="5970229" y="3382363"/>
                </a:cubicBezTo>
                <a:cubicBezTo>
                  <a:pt x="5938813" y="3379974"/>
                  <a:pt x="5927679" y="3394705"/>
                  <a:pt x="5934438" y="3427751"/>
                </a:cubicBezTo>
                <a:cubicBezTo>
                  <a:pt x="5943585" y="3472343"/>
                  <a:pt x="5963070" y="3483490"/>
                  <a:pt x="6007610" y="3472343"/>
                </a:cubicBezTo>
                <a:cubicBezTo>
                  <a:pt x="6063283" y="3458009"/>
                  <a:pt x="6117763" y="3432529"/>
                  <a:pt x="6176619" y="3442483"/>
                </a:cubicBezTo>
                <a:cubicBezTo>
                  <a:pt x="6210857" y="3448335"/>
                  <a:pt x="6245932" y="3446982"/>
                  <a:pt x="6279615" y="3438501"/>
                </a:cubicBezTo>
                <a:cubicBezTo>
                  <a:pt x="6318506" y="3421739"/>
                  <a:pt x="6363164" y="3425322"/>
                  <a:pt x="6398915" y="3448055"/>
                </a:cubicBezTo>
                <a:cubicBezTo>
                  <a:pt x="6418361" y="3460399"/>
                  <a:pt x="6442698" y="3462189"/>
                  <a:pt x="6463734" y="3452834"/>
                </a:cubicBezTo>
                <a:cubicBezTo>
                  <a:pt x="6480517" y="3442561"/>
                  <a:pt x="6501235" y="3440930"/>
                  <a:pt x="6519408" y="3448454"/>
                </a:cubicBezTo>
                <a:cubicBezTo>
                  <a:pt x="6570986" y="3476762"/>
                  <a:pt x="6631352" y="3484606"/>
                  <a:pt x="6688418" y="3470353"/>
                </a:cubicBezTo>
                <a:cubicBezTo>
                  <a:pt x="6732161" y="3462788"/>
                  <a:pt x="6776701" y="3473537"/>
                  <a:pt x="6820045" y="3470353"/>
                </a:cubicBezTo>
                <a:cubicBezTo>
                  <a:pt x="6865976" y="3465733"/>
                  <a:pt x="6912304" y="3467724"/>
                  <a:pt x="6957640" y="3476324"/>
                </a:cubicBezTo>
                <a:cubicBezTo>
                  <a:pt x="6991441" y="3484884"/>
                  <a:pt x="7027072" y="3482535"/>
                  <a:pt x="7059441" y="3469556"/>
                </a:cubicBezTo>
                <a:cubicBezTo>
                  <a:pt x="7115473" y="3445429"/>
                  <a:pt x="7179816" y="3450644"/>
                  <a:pt x="7231235" y="3483490"/>
                </a:cubicBezTo>
                <a:cubicBezTo>
                  <a:pt x="7239983" y="3488666"/>
                  <a:pt x="7247141" y="3500213"/>
                  <a:pt x="7257879" y="3497426"/>
                </a:cubicBezTo>
                <a:lnTo>
                  <a:pt x="7257084" y="3498620"/>
                </a:lnTo>
                <a:cubicBezTo>
                  <a:pt x="7312757" y="3483092"/>
                  <a:pt x="7374395" y="3489065"/>
                  <a:pt x="7428478" y="3434519"/>
                </a:cubicBezTo>
                <a:cubicBezTo>
                  <a:pt x="7405851" y="3441128"/>
                  <a:pt x="7381910" y="3429383"/>
                  <a:pt x="7373202" y="3407446"/>
                </a:cubicBezTo>
                <a:cubicBezTo>
                  <a:pt x="7360040" y="3385588"/>
                  <a:pt x="7339838" y="3368906"/>
                  <a:pt x="7315938" y="3360067"/>
                </a:cubicBezTo>
                <a:cubicBezTo>
                  <a:pt x="7301026" y="3353299"/>
                  <a:pt x="7286187" y="3349915"/>
                  <a:pt x="7271417" y="3348646"/>
                </a:cubicBezTo>
                <a:close/>
                <a:moveTo>
                  <a:pt x="2482604" y="3206965"/>
                </a:moveTo>
                <a:cubicBezTo>
                  <a:pt x="2442339" y="3206536"/>
                  <a:pt x="2401851" y="3223407"/>
                  <a:pt x="2359798" y="3214747"/>
                </a:cubicBezTo>
                <a:cubicBezTo>
                  <a:pt x="2333552" y="3209172"/>
                  <a:pt x="2295376" y="3237042"/>
                  <a:pt x="2257994" y="3228682"/>
                </a:cubicBezTo>
                <a:cubicBezTo>
                  <a:pt x="2235726" y="3223905"/>
                  <a:pt x="2229363" y="3244209"/>
                  <a:pt x="2221012" y="3258543"/>
                </a:cubicBezTo>
                <a:cubicBezTo>
                  <a:pt x="2208685" y="3279644"/>
                  <a:pt x="2228965" y="3283625"/>
                  <a:pt x="2239304" y="3294375"/>
                </a:cubicBezTo>
                <a:cubicBezTo>
                  <a:pt x="2267539" y="3324235"/>
                  <a:pt x="2305317" y="3307513"/>
                  <a:pt x="2337528" y="3312291"/>
                </a:cubicBezTo>
                <a:cubicBezTo>
                  <a:pt x="2429032" y="3328455"/>
                  <a:pt x="2522644" y="3298714"/>
                  <a:pt x="2588059" y="3232664"/>
                </a:cubicBezTo>
                <a:cubicBezTo>
                  <a:pt x="2565034" y="3233419"/>
                  <a:pt x="2542288" y="3227169"/>
                  <a:pt x="2522842" y="3214747"/>
                </a:cubicBezTo>
                <a:cubicBezTo>
                  <a:pt x="2509420" y="3209173"/>
                  <a:pt x="2496024" y="3207107"/>
                  <a:pt x="2482604" y="3206965"/>
                </a:cubicBezTo>
                <a:close/>
                <a:moveTo>
                  <a:pt x="2097337" y="3194840"/>
                </a:moveTo>
                <a:cubicBezTo>
                  <a:pt x="2037687" y="3188868"/>
                  <a:pt x="2029733" y="3242218"/>
                  <a:pt x="2004283" y="3274468"/>
                </a:cubicBezTo>
                <a:cubicBezTo>
                  <a:pt x="1996727" y="3286014"/>
                  <a:pt x="1989569" y="3299550"/>
                  <a:pt x="2004283" y="3310300"/>
                </a:cubicBezTo>
                <a:cubicBezTo>
                  <a:pt x="2007424" y="3313565"/>
                  <a:pt x="2011521" y="3315715"/>
                  <a:pt x="2015934" y="3316511"/>
                </a:cubicBezTo>
                <a:cubicBezTo>
                  <a:pt x="2027625" y="3318622"/>
                  <a:pt x="2038760" y="3310857"/>
                  <a:pt x="2040868" y="3299152"/>
                </a:cubicBezTo>
                <a:cubicBezTo>
                  <a:pt x="2045242" y="3284820"/>
                  <a:pt x="2048822" y="3282431"/>
                  <a:pt x="2064729" y="3282431"/>
                </a:cubicBezTo>
                <a:cubicBezTo>
                  <a:pt x="2095905" y="3279525"/>
                  <a:pt x="2126526" y="3272437"/>
                  <a:pt x="2155794" y="3261330"/>
                </a:cubicBezTo>
                <a:cubicBezTo>
                  <a:pt x="2171700" y="3256154"/>
                  <a:pt x="2191187" y="3241024"/>
                  <a:pt x="2166929" y="3224302"/>
                </a:cubicBezTo>
                <a:cubicBezTo>
                  <a:pt x="2144938" y="3211841"/>
                  <a:pt x="2121596" y="3201967"/>
                  <a:pt x="2097337" y="3194840"/>
                </a:cubicBezTo>
                <a:close/>
                <a:moveTo>
                  <a:pt x="4275914" y="2803619"/>
                </a:moveTo>
                <a:cubicBezTo>
                  <a:pt x="4244945" y="2798692"/>
                  <a:pt x="4214125" y="2802474"/>
                  <a:pt x="4184301" y="2832534"/>
                </a:cubicBezTo>
                <a:cubicBezTo>
                  <a:pt x="4175154" y="2841692"/>
                  <a:pt x="4160440" y="2854829"/>
                  <a:pt x="4148112" y="2844479"/>
                </a:cubicBezTo>
                <a:cubicBezTo>
                  <a:pt x="4109578" y="2816211"/>
                  <a:pt x="4060904" y="2805540"/>
                  <a:pt x="4014099" y="2815016"/>
                </a:cubicBezTo>
                <a:cubicBezTo>
                  <a:pt x="3952062" y="2819396"/>
                  <a:pt x="3889628" y="2815016"/>
                  <a:pt x="3827592" y="2815016"/>
                </a:cubicBezTo>
                <a:cubicBezTo>
                  <a:pt x="3786791" y="2813344"/>
                  <a:pt x="3747661" y="2831221"/>
                  <a:pt x="3722210" y="2863191"/>
                </a:cubicBezTo>
                <a:cubicBezTo>
                  <a:pt x="3787825" y="2859607"/>
                  <a:pt x="3845090" y="2884292"/>
                  <a:pt x="3907125" y="2884292"/>
                </a:cubicBezTo>
                <a:cubicBezTo>
                  <a:pt x="3922157" y="2882142"/>
                  <a:pt x="3937309" y="2881067"/>
                  <a:pt x="3952459" y="2881107"/>
                </a:cubicBezTo>
                <a:cubicBezTo>
                  <a:pt x="3996203" y="2889866"/>
                  <a:pt x="4031994" y="2852441"/>
                  <a:pt x="4071761" y="2856821"/>
                </a:cubicBezTo>
                <a:cubicBezTo>
                  <a:pt x="4132086" y="2858134"/>
                  <a:pt x="4192015" y="2866695"/>
                  <a:pt x="4250314" y="2882301"/>
                </a:cubicBezTo>
                <a:cubicBezTo>
                  <a:pt x="4300419" y="2900616"/>
                  <a:pt x="4329051" y="2872348"/>
                  <a:pt x="4364445" y="2857218"/>
                </a:cubicBezTo>
                <a:cubicBezTo>
                  <a:pt x="4373988" y="2852839"/>
                  <a:pt x="4389497" y="2830145"/>
                  <a:pt x="4368421" y="2826961"/>
                </a:cubicBezTo>
                <a:cubicBezTo>
                  <a:pt x="4338000" y="2822182"/>
                  <a:pt x="4306882" y="2808547"/>
                  <a:pt x="4275914" y="2803619"/>
                </a:cubicBezTo>
                <a:close/>
                <a:moveTo>
                  <a:pt x="3529242" y="2784858"/>
                </a:moveTo>
                <a:cubicBezTo>
                  <a:pt x="3519996" y="2786351"/>
                  <a:pt x="3510054" y="2790530"/>
                  <a:pt x="3500709" y="2793914"/>
                </a:cubicBezTo>
                <a:cubicBezTo>
                  <a:pt x="3472872" y="2804665"/>
                  <a:pt x="3447819" y="2838109"/>
                  <a:pt x="3425152" y="2833728"/>
                </a:cubicBezTo>
                <a:cubicBezTo>
                  <a:pt x="3328518" y="2814619"/>
                  <a:pt x="3233475" y="2862793"/>
                  <a:pt x="3137638" y="2833728"/>
                </a:cubicBezTo>
                <a:cubicBezTo>
                  <a:pt x="3075720" y="2819396"/>
                  <a:pt x="3012253" y="2813105"/>
                  <a:pt x="2948745" y="2815016"/>
                </a:cubicBezTo>
                <a:cubicBezTo>
                  <a:pt x="2883527" y="2812627"/>
                  <a:pt x="2798824" y="2783961"/>
                  <a:pt x="2747922" y="2863589"/>
                </a:cubicBezTo>
                <a:cubicBezTo>
                  <a:pt x="2744741" y="2868366"/>
                  <a:pt x="2734401" y="2865978"/>
                  <a:pt x="2736390" y="2878319"/>
                </a:cubicBezTo>
                <a:cubicBezTo>
                  <a:pt x="2738378" y="2890662"/>
                  <a:pt x="2748320" y="2887876"/>
                  <a:pt x="2756273" y="2890662"/>
                </a:cubicBezTo>
                <a:cubicBezTo>
                  <a:pt x="2818708" y="2913754"/>
                  <a:pt x="2859270" y="2857617"/>
                  <a:pt x="2912159" y="2848061"/>
                </a:cubicBezTo>
                <a:cubicBezTo>
                  <a:pt x="2916932" y="2847663"/>
                  <a:pt x="2921703" y="2847663"/>
                  <a:pt x="2926475" y="2848061"/>
                </a:cubicBezTo>
                <a:cubicBezTo>
                  <a:pt x="2925680" y="2865580"/>
                  <a:pt x="2899832" y="2860404"/>
                  <a:pt x="2901820" y="2878319"/>
                </a:cubicBezTo>
                <a:cubicBezTo>
                  <a:pt x="3033050" y="2878718"/>
                  <a:pt x="3164281" y="2854829"/>
                  <a:pt x="3294717" y="2892653"/>
                </a:cubicBezTo>
                <a:lnTo>
                  <a:pt x="3294717" y="2893848"/>
                </a:lnTo>
                <a:cubicBezTo>
                  <a:pt x="3327326" y="2899978"/>
                  <a:pt x="3360968" y="2896674"/>
                  <a:pt x="3391747" y="2884292"/>
                </a:cubicBezTo>
                <a:cubicBezTo>
                  <a:pt x="3429367" y="2868128"/>
                  <a:pt x="3470168" y="2860801"/>
                  <a:pt x="3511047" y="2862793"/>
                </a:cubicBezTo>
                <a:cubicBezTo>
                  <a:pt x="3530216" y="2867729"/>
                  <a:pt x="3550258" y="2858612"/>
                  <a:pt x="3559165" y="2840895"/>
                </a:cubicBezTo>
                <a:cubicBezTo>
                  <a:pt x="3566404" y="2824770"/>
                  <a:pt x="3564296" y="2805978"/>
                  <a:pt x="3553598" y="2791924"/>
                </a:cubicBezTo>
                <a:cubicBezTo>
                  <a:pt x="3547037" y="2784559"/>
                  <a:pt x="3538486" y="2783364"/>
                  <a:pt x="3529242" y="2784858"/>
                </a:cubicBezTo>
                <a:close/>
                <a:moveTo>
                  <a:pt x="4850405" y="2764567"/>
                </a:moveTo>
                <a:cubicBezTo>
                  <a:pt x="4831854" y="2760620"/>
                  <a:pt x="4812437" y="2760749"/>
                  <a:pt x="4793530" y="2765248"/>
                </a:cubicBezTo>
                <a:cubicBezTo>
                  <a:pt x="4732684" y="2781573"/>
                  <a:pt x="4671842" y="2797100"/>
                  <a:pt x="4609805" y="2808248"/>
                </a:cubicBezTo>
                <a:cubicBezTo>
                  <a:pt x="4586781" y="2813782"/>
                  <a:pt x="4571987" y="2836237"/>
                  <a:pt x="4576005" y="2859607"/>
                </a:cubicBezTo>
                <a:lnTo>
                  <a:pt x="4575208" y="2860801"/>
                </a:lnTo>
                <a:cubicBezTo>
                  <a:pt x="4576402" y="2875931"/>
                  <a:pt x="4590719" y="2878718"/>
                  <a:pt x="4609011" y="2874737"/>
                </a:cubicBezTo>
                <a:cubicBezTo>
                  <a:pt x="4669853" y="2865182"/>
                  <a:pt x="4731094" y="2853635"/>
                  <a:pt x="4792335" y="2848857"/>
                </a:cubicBezTo>
                <a:cubicBezTo>
                  <a:pt x="4827330" y="2839899"/>
                  <a:pt x="4864194" y="2841134"/>
                  <a:pt x="4898513" y="2852441"/>
                </a:cubicBezTo>
                <a:cubicBezTo>
                  <a:pt x="4961345" y="2885487"/>
                  <a:pt x="4970491" y="2884292"/>
                  <a:pt x="5024176" y="2820191"/>
                </a:cubicBezTo>
                <a:cubicBezTo>
                  <a:pt x="4980909" y="2825726"/>
                  <a:pt x="4937167" y="2814299"/>
                  <a:pt x="4902093" y="2788341"/>
                </a:cubicBezTo>
                <a:cubicBezTo>
                  <a:pt x="4886642" y="2776536"/>
                  <a:pt x="4868956" y="2768513"/>
                  <a:pt x="4850405" y="2764567"/>
                </a:cubicBezTo>
                <a:close/>
                <a:moveTo>
                  <a:pt x="11330956" y="2330773"/>
                </a:moveTo>
                <a:cubicBezTo>
                  <a:pt x="11295873" y="2327075"/>
                  <a:pt x="11260270" y="2340953"/>
                  <a:pt x="11236947" y="2369498"/>
                </a:cubicBezTo>
                <a:cubicBezTo>
                  <a:pt x="11276316" y="2372804"/>
                  <a:pt x="11315367" y="2378935"/>
                  <a:pt x="11353861" y="2387814"/>
                </a:cubicBezTo>
                <a:cubicBezTo>
                  <a:pt x="11379511" y="2397289"/>
                  <a:pt x="11406234" y="2403580"/>
                  <a:pt x="11433395" y="2406527"/>
                </a:cubicBezTo>
                <a:cubicBezTo>
                  <a:pt x="11485727" y="2391675"/>
                  <a:pt x="11541403" y="2393746"/>
                  <a:pt x="11592462" y="2412499"/>
                </a:cubicBezTo>
                <a:lnTo>
                  <a:pt x="11593257" y="2413693"/>
                </a:lnTo>
                <a:cubicBezTo>
                  <a:pt x="11597313" y="2415006"/>
                  <a:pt x="11601608" y="2415126"/>
                  <a:pt x="11605744" y="2414130"/>
                </a:cubicBezTo>
                <a:cubicBezTo>
                  <a:pt x="11618112" y="2411105"/>
                  <a:pt x="11625708" y="2398604"/>
                  <a:pt x="11622684" y="2386221"/>
                </a:cubicBezTo>
                <a:cubicBezTo>
                  <a:pt x="11620696" y="2371887"/>
                  <a:pt x="11627060" y="2342027"/>
                  <a:pt x="11602801" y="2346407"/>
                </a:cubicBezTo>
                <a:cubicBezTo>
                  <a:pt x="11554286" y="2354768"/>
                  <a:pt x="11506566" y="2329288"/>
                  <a:pt x="11459641" y="2346407"/>
                </a:cubicBezTo>
                <a:cubicBezTo>
                  <a:pt x="11428821" y="2358033"/>
                  <a:pt x="11394503" y="2355844"/>
                  <a:pt x="11365393" y="2340435"/>
                </a:cubicBezTo>
                <a:cubicBezTo>
                  <a:pt x="11354288" y="2335189"/>
                  <a:pt x="11342651" y="2332005"/>
                  <a:pt x="11330956" y="2330773"/>
                </a:cubicBezTo>
                <a:close/>
                <a:moveTo>
                  <a:pt x="0" y="0"/>
                </a:moveTo>
                <a:lnTo>
                  <a:pt x="12196917" y="0"/>
                </a:lnTo>
                <a:lnTo>
                  <a:pt x="12196917" y="2227364"/>
                </a:lnTo>
                <a:lnTo>
                  <a:pt x="12057734" y="2227364"/>
                </a:lnTo>
                <a:cubicBezTo>
                  <a:pt x="12085969" y="2238114"/>
                  <a:pt x="12122157" y="2226169"/>
                  <a:pt x="12148800" y="2241697"/>
                </a:cubicBezTo>
                <a:cubicBezTo>
                  <a:pt x="12159935" y="2249262"/>
                  <a:pt x="12183795" y="2231743"/>
                  <a:pt x="12188567" y="2249262"/>
                </a:cubicBezTo>
                <a:cubicBezTo>
                  <a:pt x="12193338" y="2266780"/>
                  <a:pt x="12169478" y="2270363"/>
                  <a:pt x="12159536" y="2281510"/>
                </a:cubicBezTo>
                <a:cubicBezTo>
                  <a:pt x="12143233" y="2301020"/>
                  <a:pt x="12090741" y="2303409"/>
                  <a:pt x="12127325" y="2349592"/>
                </a:cubicBezTo>
                <a:cubicBezTo>
                  <a:pt x="12134485" y="2358351"/>
                  <a:pt x="12121759" y="2363527"/>
                  <a:pt x="12114203" y="2367509"/>
                </a:cubicBezTo>
                <a:cubicBezTo>
                  <a:pt x="12076226" y="2391238"/>
                  <a:pt x="12032841" y="2404934"/>
                  <a:pt x="11988142" y="2407322"/>
                </a:cubicBezTo>
                <a:cubicBezTo>
                  <a:pt x="11956328" y="2406527"/>
                  <a:pt x="11938434" y="2427230"/>
                  <a:pt x="11913778" y="2437581"/>
                </a:cubicBezTo>
                <a:cubicBezTo>
                  <a:pt x="11904632" y="2441960"/>
                  <a:pt x="11895485" y="2451118"/>
                  <a:pt x="11901053" y="2462265"/>
                </a:cubicBezTo>
                <a:cubicBezTo>
                  <a:pt x="11906620" y="2473414"/>
                  <a:pt x="11919345" y="2482570"/>
                  <a:pt x="11930877" y="2473414"/>
                </a:cubicBezTo>
                <a:cubicBezTo>
                  <a:pt x="11951557" y="2457489"/>
                  <a:pt x="11960306" y="2467839"/>
                  <a:pt x="11977007" y="2482173"/>
                </a:cubicBezTo>
                <a:cubicBezTo>
                  <a:pt x="12003650" y="2504468"/>
                  <a:pt x="12035464" y="2491329"/>
                  <a:pt x="12065289" y="2479784"/>
                </a:cubicBezTo>
                <a:cubicBezTo>
                  <a:pt x="12095114" y="2468238"/>
                  <a:pt x="12131700" y="2434395"/>
                  <a:pt x="12151186" y="2493719"/>
                </a:cubicBezTo>
                <a:cubicBezTo>
                  <a:pt x="12165741" y="2489617"/>
                  <a:pt x="12181289" y="2490454"/>
                  <a:pt x="12195328" y="2496108"/>
                </a:cubicBezTo>
                <a:lnTo>
                  <a:pt x="12195328" y="2754500"/>
                </a:lnTo>
                <a:cubicBezTo>
                  <a:pt x="12157032" y="2775202"/>
                  <a:pt x="12117146" y="2792801"/>
                  <a:pt x="12076027" y="2807054"/>
                </a:cubicBezTo>
                <a:cubicBezTo>
                  <a:pt x="12013831" y="2829269"/>
                  <a:pt x="11946865" y="2834485"/>
                  <a:pt x="11881965" y="2822183"/>
                </a:cubicBezTo>
                <a:cubicBezTo>
                  <a:pt x="11796546" y="2811792"/>
                  <a:pt x="11709934" y="2817604"/>
                  <a:pt x="11626661" y="2839303"/>
                </a:cubicBezTo>
                <a:cubicBezTo>
                  <a:pt x="11607971" y="2843285"/>
                  <a:pt x="11608370" y="2863589"/>
                  <a:pt x="11588884" y="2863589"/>
                </a:cubicBezTo>
                <a:cubicBezTo>
                  <a:pt x="11587690" y="2817404"/>
                  <a:pt x="11562239" y="2807850"/>
                  <a:pt x="11522473" y="2817404"/>
                </a:cubicBezTo>
                <a:cubicBezTo>
                  <a:pt x="11471969" y="2829747"/>
                  <a:pt x="11426634" y="2859607"/>
                  <a:pt x="11380504" y="2872348"/>
                </a:cubicBezTo>
                <a:cubicBezTo>
                  <a:pt x="11339943" y="2886960"/>
                  <a:pt x="11298307" y="2898547"/>
                  <a:pt x="11256035" y="2906985"/>
                </a:cubicBezTo>
                <a:cubicBezTo>
                  <a:pt x="11247684" y="2907782"/>
                  <a:pt x="11238140" y="2897431"/>
                  <a:pt x="11227799" y="2903801"/>
                </a:cubicBezTo>
                <a:cubicBezTo>
                  <a:pt x="11244145" y="2951737"/>
                  <a:pt x="11291666" y="2981757"/>
                  <a:pt x="11341931" y="2975864"/>
                </a:cubicBezTo>
                <a:cubicBezTo>
                  <a:pt x="11404882" y="2968220"/>
                  <a:pt x="11468231" y="2964795"/>
                  <a:pt x="11531619" y="2965512"/>
                </a:cubicBezTo>
                <a:cubicBezTo>
                  <a:pt x="11541958" y="2965115"/>
                  <a:pt x="11552696" y="2969892"/>
                  <a:pt x="11549514" y="2978651"/>
                </a:cubicBezTo>
                <a:cubicBezTo>
                  <a:pt x="11523268" y="3047927"/>
                  <a:pt x="11583316" y="3028418"/>
                  <a:pt x="11616719" y="3041955"/>
                </a:cubicBezTo>
                <a:cubicBezTo>
                  <a:pt x="11568125" y="3107648"/>
                  <a:pt x="11501118" y="3157375"/>
                  <a:pt x="11424248" y="3184886"/>
                </a:cubicBezTo>
                <a:cubicBezTo>
                  <a:pt x="11324831" y="3219923"/>
                  <a:pt x="11221835" y="3188470"/>
                  <a:pt x="11125997" y="3232266"/>
                </a:cubicBezTo>
                <a:cubicBezTo>
                  <a:pt x="11105716" y="3241422"/>
                  <a:pt x="11060382" y="3213154"/>
                  <a:pt x="11020615" y="3219923"/>
                </a:cubicBezTo>
                <a:cubicBezTo>
                  <a:pt x="10910461" y="3238635"/>
                  <a:pt x="10800705" y="3258144"/>
                  <a:pt x="10689358" y="3271283"/>
                </a:cubicBezTo>
                <a:cubicBezTo>
                  <a:pt x="10610619" y="3280440"/>
                  <a:pt x="10514781" y="3260931"/>
                  <a:pt x="10444792" y="3330206"/>
                </a:cubicBezTo>
                <a:cubicBezTo>
                  <a:pt x="10434055" y="3341753"/>
                  <a:pt x="10401445" y="3330206"/>
                  <a:pt x="10379176" y="3330206"/>
                </a:cubicBezTo>
                <a:cubicBezTo>
                  <a:pt x="10287315" y="3333392"/>
                  <a:pt x="10195851" y="3336976"/>
                  <a:pt x="10103990" y="3342549"/>
                </a:cubicBezTo>
                <a:cubicBezTo>
                  <a:pt x="10083311" y="3342549"/>
                  <a:pt x="10051895" y="3341355"/>
                  <a:pt x="10073369" y="3382363"/>
                </a:cubicBezTo>
                <a:cubicBezTo>
                  <a:pt x="10094843" y="3423371"/>
                  <a:pt x="10051895" y="3450445"/>
                  <a:pt x="10030819" y="3450445"/>
                </a:cubicBezTo>
                <a:cubicBezTo>
                  <a:pt x="9972760" y="3452037"/>
                  <a:pt x="9934584" y="3491851"/>
                  <a:pt x="9884875" y="3508174"/>
                </a:cubicBezTo>
                <a:cubicBezTo>
                  <a:pt x="9866979" y="3516138"/>
                  <a:pt x="9839938" y="3524897"/>
                  <a:pt x="9827212" y="3508174"/>
                </a:cubicBezTo>
                <a:cubicBezTo>
                  <a:pt x="9814487" y="3491454"/>
                  <a:pt x="9838347" y="3475925"/>
                  <a:pt x="9846699" y="3464379"/>
                </a:cubicBezTo>
                <a:cubicBezTo>
                  <a:pt x="9855049" y="3452834"/>
                  <a:pt x="9864991" y="3442084"/>
                  <a:pt x="9858230" y="3426954"/>
                </a:cubicBezTo>
                <a:cubicBezTo>
                  <a:pt x="9851471" y="3411826"/>
                  <a:pt x="9836359" y="3421381"/>
                  <a:pt x="9826019" y="3418195"/>
                </a:cubicBezTo>
                <a:cubicBezTo>
                  <a:pt x="9775516" y="3402270"/>
                  <a:pt x="9721035" y="3428148"/>
                  <a:pt x="9670930" y="3396298"/>
                </a:cubicBezTo>
                <a:cubicBezTo>
                  <a:pt x="9644604" y="3387897"/>
                  <a:pt x="9615852" y="3392476"/>
                  <a:pt x="9593383" y="3408640"/>
                </a:cubicBezTo>
                <a:cubicBezTo>
                  <a:pt x="9524985" y="3460399"/>
                  <a:pt x="9453405" y="3427353"/>
                  <a:pt x="9383414" y="3427353"/>
                </a:cubicBezTo>
                <a:cubicBezTo>
                  <a:pt x="9345596" y="3424526"/>
                  <a:pt x="9307658" y="3430378"/>
                  <a:pt x="9272465" y="3444472"/>
                </a:cubicBezTo>
                <a:cubicBezTo>
                  <a:pt x="9262046" y="3450605"/>
                  <a:pt x="9249639" y="3452435"/>
                  <a:pt x="9237867" y="3449648"/>
                </a:cubicBezTo>
                <a:cubicBezTo>
                  <a:pt x="9139644" y="3422176"/>
                  <a:pt x="9124930" y="3427751"/>
                  <a:pt x="9066473" y="3507378"/>
                </a:cubicBezTo>
                <a:cubicBezTo>
                  <a:pt x="9056929" y="3520120"/>
                  <a:pt x="9045794" y="3536442"/>
                  <a:pt x="9029490" y="3530869"/>
                </a:cubicBezTo>
                <a:cubicBezTo>
                  <a:pt x="8980180" y="3514146"/>
                  <a:pt x="8937231" y="3542415"/>
                  <a:pt x="8891102" y="3548387"/>
                </a:cubicBezTo>
                <a:cubicBezTo>
                  <a:pt x="8873048" y="3552209"/>
                  <a:pt x="8854198" y="3550139"/>
                  <a:pt x="8837417" y="3542415"/>
                </a:cubicBezTo>
                <a:cubicBezTo>
                  <a:pt x="8815982" y="3529276"/>
                  <a:pt x="8789179" y="3528520"/>
                  <a:pt x="8767029" y="3540423"/>
                </a:cubicBezTo>
                <a:cubicBezTo>
                  <a:pt x="8707776" y="3585812"/>
                  <a:pt x="8640172" y="3585812"/>
                  <a:pt x="8570978" y="3585812"/>
                </a:cubicBezTo>
                <a:cubicBezTo>
                  <a:pt x="8521269" y="3586210"/>
                  <a:pt x="8473947" y="3609302"/>
                  <a:pt x="8421455" y="3593377"/>
                </a:cubicBezTo>
                <a:cubicBezTo>
                  <a:pt x="8405588" y="3588997"/>
                  <a:pt x="8388808" y="3588997"/>
                  <a:pt x="8372940" y="3593377"/>
                </a:cubicBezTo>
                <a:cubicBezTo>
                  <a:pt x="8368965" y="3607311"/>
                  <a:pt x="8381688" y="3612090"/>
                  <a:pt x="8394811" y="3616469"/>
                </a:cubicBezTo>
                <a:cubicBezTo>
                  <a:pt x="8428255" y="3627576"/>
                  <a:pt x="8464364" y="3627576"/>
                  <a:pt x="8497807" y="3616469"/>
                </a:cubicBezTo>
                <a:cubicBezTo>
                  <a:pt x="8514907" y="3612287"/>
                  <a:pt x="8532803" y="3612287"/>
                  <a:pt x="8549901" y="3616469"/>
                </a:cubicBezTo>
                <a:cubicBezTo>
                  <a:pt x="8516498" y="3628413"/>
                  <a:pt x="8481901" y="3650709"/>
                  <a:pt x="8442134" y="3636774"/>
                </a:cubicBezTo>
                <a:cubicBezTo>
                  <a:pt x="8464005" y="3683754"/>
                  <a:pt x="8536780" y="3662254"/>
                  <a:pt x="8539166" y="3676588"/>
                </a:cubicBezTo>
                <a:cubicBezTo>
                  <a:pt x="8546323" y="3731133"/>
                  <a:pt x="8631821" y="3674995"/>
                  <a:pt x="8618699" y="3742679"/>
                </a:cubicBezTo>
                <a:cubicBezTo>
                  <a:pt x="8556065" y="3734397"/>
                  <a:pt x="8492677" y="3733481"/>
                  <a:pt x="8429806" y="3739892"/>
                </a:cubicBezTo>
                <a:cubicBezTo>
                  <a:pt x="8331980" y="3755418"/>
                  <a:pt x="8233755" y="3743475"/>
                  <a:pt x="8136726" y="3761391"/>
                </a:cubicBezTo>
                <a:cubicBezTo>
                  <a:pt x="8094572" y="3773336"/>
                  <a:pt x="8049398" y="3767762"/>
                  <a:pt x="8011459" y="3745864"/>
                </a:cubicBezTo>
                <a:cubicBezTo>
                  <a:pt x="8000365" y="3734756"/>
                  <a:pt x="7983147" y="3732606"/>
                  <a:pt x="7969704" y="3740688"/>
                </a:cubicBezTo>
                <a:cubicBezTo>
                  <a:pt x="7968831" y="3741205"/>
                  <a:pt x="7967876" y="3741644"/>
                  <a:pt x="7966961" y="3742041"/>
                </a:cubicBezTo>
                <a:cubicBezTo>
                  <a:pt x="7954395" y="3747297"/>
                  <a:pt x="7939959" y="3741325"/>
                  <a:pt x="7934710" y="3728744"/>
                </a:cubicBezTo>
                <a:cubicBezTo>
                  <a:pt x="7928745" y="3680171"/>
                  <a:pt x="7923176" y="3690920"/>
                  <a:pt x="7894943" y="3719984"/>
                </a:cubicBezTo>
                <a:cubicBezTo>
                  <a:pt x="7865556" y="3754582"/>
                  <a:pt x="7820620" y="3771823"/>
                  <a:pt x="7775642" y="3765771"/>
                </a:cubicBezTo>
                <a:cubicBezTo>
                  <a:pt x="7736711" y="3754185"/>
                  <a:pt x="7695274" y="3754185"/>
                  <a:pt x="7656342" y="3765771"/>
                </a:cubicBezTo>
                <a:cubicBezTo>
                  <a:pt x="7626516" y="3780900"/>
                  <a:pt x="7607429" y="3735910"/>
                  <a:pt x="7581581" y="3761391"/>
                </a:cubicBezTo>
                <a:cubicBezTo>
                  <a:pt x="7578399" y="3743077"/>
                  <a:pt x="7598680" y="3736309"/>
                  <a:pt x="7604247" y="3721577"/>
                </a:cubicBezTo>
                <a:cubicBezTo>
                  <a:pt x="7571123" y="3700755"/>
                  <a:pt x="7529646" y="3698525"/>
                  <a:pt x="7494491" y="3715605"/>
                </a:cubicBezTo>
                <a:cubicBezTo>
                  <a:pt x="7479777" y="3723568"/>
                  <a:pt x="7451543" y="3716402"/>
                  <a:pt x="7458700" y="3748252"/>
                </a:cubicBezTo>
                <a:lnTo>
                  <a:pt x="7448362" y="3758206"/>
                </a:lnTo>
                <a:lnTo>
                  <a:pt x="7443988" y="3758206"/>
                </a:lnTo>
                <a:cubicBezTo>
                  <a:pt x="7427286" y="3752632"/>
                  <a:pt x="7427286" y="3762983"/>
                  <a:pt x="7427286" y="3773734"/>
                </a:cubicBezTo>
                <a:cubicBezTo>
                  <a:pt x="7362465" y="3815139"/>
                  <a:pt x="7289692" y="3787270"/>
                  <a:pt x="7220896" y="3794038"/>
                </a:cubicBezTo>
                <a:cubicBezTo>
                  <a:pt x="7195445" y="3796029"/>
                  <a:pt x="7166017" y="3809964"/>
                  <a:pt x="7138976" y="3794038"/>
                </a:cubicBezTo>
                <a:cubicBezTo>
                  <a:pt x="7072167" y="3826686"/>
                  <a:pt x="6999394" y="3796825"/>
                  <a:pt x="6930598" y="3816333"/>
                </a:cubicBezTo>
                <a:cubicBezTo>
                  <a:pt x="6857665" y="3832419"/>
                  <a:pt x="6782784" y="3837754"/>
                  <a:pt x="6708300" y="3832260"/>
                </a:cubicBezTo>
                <a:cubicBezTo>
                  <a:pt x="6651435" y="3832260"/>
                  <a:pt x="6592978" y="3835047"/>
                  <a:pt x="6535713" y="3832260"/>
                </a:cubicBezTo>
                <a:cubicBezTo>
                  <a:pt x="6504058" y="3831066"/>
                  <a:pt x="6472802" y="3824854"/>
                  <a:pt x="6443056" y="3813945"/>
                </a:cubicBezTo>
                <a:cubicBezTo>
                  <a:pt x="6414026" y="3803992"/>
                  <a:pt x="6403289" y="3810760"/>
                  <a:pt x="6403289" y="3843805"/>
                </a:cubicBezTo>
                <a:cubicBezTo>
                  <a:pt x="6382610" y="3822704"/>
                  <a:pt x="6372271" y="3800011"/>
                  <a:pt x="6342843" y="3800011"/>
                </a:cubicBezTo>
                <a:cubicBezTo>
                  <a:pt x="6396688" y="3772857"/>
                  <a:pt x="6458287" y="3765412"/>
                  <a:pt x="6517023" y="3778909"/>
                </a:cubicBezTo>
                <a:cubicBezTo>
                  <a:pt x="6553607" y="3785279"/>
                  <a:pt x="6590193" y="3787270"/>
                  <a:pt x="6626779" y="3792446"/>
                </a:cubicBezTo>
                <a:cubicBezTo>
                  <a:pt x="6629681" y="3792048"/>
                  <a:pt x="6632624" y="3792048"/>
                  <a:pt x="6635528" y="3792446"/>
                </a:cubicBezTo>
                <a:cubicBezTo>
                  <a:pt x="6649048" y="3809964"/>
                  <a:pt x="6662172" y="3803992"/>
                  <a:pt x="6685237" y="3805186"/>
                </a:cubicBezTo>
                <a:cubicBezTo>
                  <a:pt x="6708300" y="3806381"/>
                  <a:pt x="6747272" y="3772141"/>
                  <a:pt x="6756021" y="3826686"/>
                </a:cubicBezTo>
                <a:cubicBezTo>
                  <a:pt x="6757215" y="3833455"/>
                  <a:pt x="6767951" y="3832658"/>
                  <a:pt x="6772723" y="3826686"/>
                </a:cubicBezTo>
                <a:cubicBezTo>
                  <a:pt x="6812093" y="3776123"/>
                  <a:pt x="6869755" y="3806381"/>
                  <a:pt x="6917872" y="3795232"/>
                </a:cubicBezTo>
                <a:cubicBezTo>
                  <a:pt x="6953146" y="3791411"/>
                  <a:pt x="6988776" y="3791411"/>
                  <a:pt x="7024050" y="3795232"/>
                </a:cubicBezTo>
                <a:cubicBezTo>
                  <a:pt x="7019278" y="3771743"/>
                  <a:pt x="7002973" y="3778112"/>
                  <a:pt x="6995020" y="3767363"/>
                </a:cubicBezTo>
                <a:cubicBezTo>
                  <a:pt x="6987066" y="3756613"/>
                  <a:pt x="6975533" y="3742281"/>
                  <a:pt x="6977920" y="3732327"/>
                </a:cubicBezTo>
                <a:cubicBezTo>
                  <a:pt x="6983090" y="3709236"/>
                  <a:pt x="6999394" y="3729142"/>
                  <a:pt x="7010529" y="3729142"/>
                </a:cubicBezTo>
                <a:cubicBezTo>
                  <a:pt x="7029219" y="3727151"/>
                  <a:pt x="7047115" y="3723966"/>
                  <a:pt x="7065406" y="3721179"/>
                </a:cubicBezTo>
                <a:cubicBezTo>
                  <a:pt x="7094437" y="3711226"/>
                  <a:pt x="7123068" y="3726355"/>
                  <a:pt x="7152099" y="3721179"/>
                </a:cubicBezTo>
                <a:cubicBezTo>
                  <a:pt x="7166017" y="3718790"/>
                  <a:pt x="7194650" y="3729142"/>
                  <a:pt x="7171585" y="3696892"/>
                </a:cubicBezTo>
                <a:cubicBezTo>
                  <a:pt x="7166415" y="3689725"/>
                  <a:pt x="7170790" y="3681366"/>
                  <a:pt x="7177946" y="3685347"/>
                </a:cubicBezTo>
                <a:cubicBezTo>
                  <a:pt x="7194650" y="3695300"/>
                  <a:pt x="7220896" y="3678977"/>
                  <a:pt x="7229644" y="3700874"/>
                </a:cubicBezTo>
                <a:cubicBezTo>
                  <a:pt x="7245153" y="3741086"/>
                  <a:pt x="7277364" y="3729938"/>
                  <a:pt x="7305996" y="3729938"/>
                </a:cubicBezTo>
                <a:cubicBezTo>
                  <a:pt x="7307985" y="3729938"/>
                  <a:pt x="7313154" y="3723169"/>
                  <a:pt x="7313154" y="3719188"/>
                </a:cubicBezTo>
                <a:cubicBezTo>
                  <a:pt x="7314348" y="3679375"/>
                  <a:pt x="7314348" y="3679375"/>
                  <a:pt x="7349740" y="3679375"/>
                </a:cubicBezTo>
                <a:cubicBezTo>
                  <a:pt x="7390422" y="3682640"/>
                  <a:pt x="7431342" y="3681683"/>
                  <a:pt x="7471824" y="3676588"/>
                </a:cubicBezTo>
                <a:cubicBezTo>
                  <a:pt x="7482164" y="3669422"/>
                  <a:pt x="7496082" y="3702467"/>
                  <a:pt x="7506421" y="3669422"/>
                </a:cubicBezTo>
                <a:cubicBezTo>
                  <a:pt x="7519147" y="3643582"/>
                  <a:pt x="7546108" y="3627896"/>
                  <a:pt x="7574820" y="3629607"/>
                </a:cubicBezTo>
                <a:cubicBezTo>
                  <a:pt x="7620155" y="3628014"/>
                  <a:pt x="7665090" y="3624432"/>
                  <a:pt x="7710027" y="3620052"/>
                </a:cubicBezTo>
                <a:cubicBezTo>
                  <a:pt x="7670260" y="3616070"/>
                  <a:pt x="7630493" y="3611691"/>
                  <a:pt x="7590727" y="3609701"/>
                </a:cubicBezTo>
                <a:cubicBezTo>
                  <a:pt x="7572832" y="3609302"/>
                  <a:pt x="7548972" y="3596562"/>
                  <a:pt x="7553347" y="3581035"/>
                </a:cubicBezTo>
                <a:cubicBezTo>
                  <a:pt x="7560027" y="3557624"/>
                  <a:pt x="7577008" y="3538553"/>
                  <a:pt x="7599475" y="3529276"/>
                </a:cubicBezTo>
                <a:cubicBezTo>
                  <a:pt x="7622858" y="3522787"/>
                  <a:pt x="7644928" y="3512276"/>
                  <a:pt x="7664693" y="3498222"/>
                </a:cubicBezTo>
                <a:cubicBezTo>
                  <a:pt x="7673443" y="3490657"/>
                  <a:pt x="7688553" y="3485083"/>
                  <a:pt x="7679805" y="3470353"/>
                </a:cubicBezTo>
                <a:cubicBezTo>
                  <a:pt x="7672329" y="3459842"/>
                  <a:pt x="7658251" y="3456417"/>
                  <a:pt x="7646798" y="3462389"/>
                </a:cubicBezTo>
                <a:cubicBezTo>
                  <a:pt x="7584563" y="3484844"/>
                  <a:pt x="7529606" y="3523782"/>
                  <a:pt x="7487731" y="3575062"/>
                </a:cubicBezTo>
                <a:cubicBezTo>
                  <a:pt x="7476914" y="3594292"/>
                  <a:pt x="7456036" y="3605599"/>
                  <a:pt x="7434046" y="3604126"/>
                </a:cubicBezTo>
                <a:cubicBezTo>
                  <a:pt x="7387121" y="3604525"/>
                  <a:pt x="7337810" y="3593775"/>
                  <a:pt x="7294465" y="3625627"/>
                </a:cubicBezTo>
                <a:cubicBezTo>
                  <a:pt x="7279352" y="3636774"/>
                  <a:pt x="7261458" y="3622441"/>
                  <a:pt x="7244755" y="3618460"/>
                </a:cubicBezTo>
                <a:cubicBezTo>
                  <a:pt x="7163234" y="3596961"/>
                  <a:pt x="7080916" y="3551572"/>
                  <a:pt x="6999394" y="3618460"/>
                </a:cubicBezTo>
                <a:cubicBezTo>
                  <a:pt x="6991123" y="3625825"/>
                  <a:pt x="6978636" y="3625825"/>
                  <a:pt x="6970364" y="3618460"/>
                </a:cubicBezTo>
                <a:cubicBezTo>
                  <a:pt x="6960025" y="3608108"/>
                  <a:pt x="6973942" y="3604922"/>
                  <a:pt x="6977125" y="3598154"/>
                </a:cubicBezTo>
                <a:cubicBezTo>
                  <a:pt x="6985476" y="3580238"/>
                  <a:pt x="6947697" y="3554359"/>
                  <a:pt x="6920258" y="3558341"/>
                </a:cubicBezTo>
                <a:cubicBezTo>
                  <a:pt x="6918269" y="3558739"/>
                  <a:pt x="6809706" y="3611293"/>
                  <a:pt x="6807320" y="3611293"/>
                </a:cubicBezTo>
                <a:cubicBezTo>
                  <a:pt x="6772723" y="3627217"/>
                  <a:pt x="6739716" y="3666634"/>
                  <a:pt x="6699949" y="3621645"/>
                </a:cubicBezTo>
                <a:cubicBezTo>
                  <a:pt x="6688815" y="3609701"/>
                  <a:pt x="6677681" y="3621645"/>
                  <a:pt x="6666148" y="3624432"/>
                </a:cubicBezTo>
                <a:cubicBezTo>
                  <a:pt x="6627177" y="3633191"/>
                  <a:pt x="6586217" y="3657079"/>
                  <a:pt x="6551222" y="3614080"/>
                </a:cubicBezTo>
                <a:cubicBezTo>
                  <a:pt x="6547286" y="3610974"/>
                  <a:pt x="6542036" y="3610058"/>
                  <a:pt x="6537303" y="3611691"/>
                </a:cubicBezTo>
                <a:cubicBezTo>
                  <a:pt x="6493282" y="3631359"/>
                  <a:pt x="6443772" y="3635022"/>
                  <a:pt x="6397325" y="3622043"/>
                </a:cubicBezTo>
                <a:cubicBezTo>
                  <a:pt x="6344157" y="3614597"/>
                  <a:pt x="6290073" y="3617982"/>
                  <a:pt x="6238257" y="3631996"/>
                </a:cubicBezTo>
                <a:cubicBezTo>
                  <a:pt x="6201671" y="3640756"/>
                  <a:pt x="6161109" y="3612090"/>
                  <a:pt x="6133670" y="3618460"/>
                </a:cubicBezTo>
                <a:cubicBezTo>
                  <a:pt x="6070044" y="3631598"/>
                  <a:pt x="6009996" y="3608506"/>
                  <a:pt x="5948358" y="3618460"/>
                </a:cubicBezTo>
                <a:cubicBezTo>
                  <a:pt x="5903420" y="3625627"/>
                  <a:pt x="5856496" y="3618858"/>
                  <a:pt x="5816730" y="3650709"/>
                </a:cubicBezTo>
                <a:cubicBezTo>
                  <a:pt x="5815615" y="3651345"/>
                  <a:pt x="5814502" y="3651943"/>
                  <a:pt x="5813309" y="3652500"/>
                </a:cubicBezTo>
                <a:cubicBezTo>
                  <a:pt x="5791477" y="3662852"/>
                  <a:pt x="5765390" y="3653457"/>
                  <a:pt x="5755090" y="3631598"/>
                </a:cubicBezTo>
                <a:cubicBezTo>
                  <a:pt x="5749523" y="3613681"/>
                  <a:pt x="5714925" y="3587404"/>
                  <a:pt x="5752307" y="3564711"/>
                </a:cubicBezTo>
                <a:cubicBezTo>
                  <a:pt x="5757874" y="3561525"/>
                  <a:pt x="5763839" y="3551572"/>
                  <a:pt x="5763839" y="3548786"/>
                </a:cubicBezTo>
                <a:cubicBezTo>
                  <a:pt x="5732025" y="3482694"/>
                  <a:pt x="5804798" y="3490657"/>
                  <a:pt x="5821500" y="3486277"/>
                </a:cubicBezTo>
                <a:cubicBezTo>
                  <a:pt x="5856099" y="3477518"/>
                  <a:pt x="5858882" y="3451639"/>
                  <a:pt x="5869221" y="3432130"/>
                </a:cubicBezTo>
                <a:cubicBezTo>
                  <a:pt x="5872164" y="3427034"/>
                  <a:pt x="5873238" y="3421062"/>
                  <a:pt x="5872243" y="3415250"/>
                </a:cubicBezTo>
                <a:cubicBezTo>
                  <a:pt x="5869937" y="3401394"/>
                  <a:pt x="5856854" y="3391997"/>
                  <a:pt x="5842975" y="3394308"/>
                </a:cubicBezTo>
                <a:cubicBezTo>
                  <a:pt x="5769248" y="3398727"/>
                  <a:pt x="5695321" y="3397134"/>
                  <a:pt x="5621871" y="3389530"/>
                </a:cubicBezTo>
                <a:cubicBezTo>
                  <a:pt x="5538122" y="3377267"/>
                  <a:pt x="5453260" y="3374719"/>
                  <a:pt x="5368954" y="3381966"/>
                </a:cubicBezTo>
                <a:cubicBezTo>
                  <a:pt x="5335948" y="3383956"/>
                  <a:pt x="5298567" y="3370419"/>
                  <a:pt x="5262380" y="3370419"/>
                </a:cubicBezTo>
                <a:cubicBezTo>
                  <a:pt x="5229512" y="3366836"/>
                  <a:pt x="5197451" y="3378414"/>
                  <a:pt x="5174549" y="3400770"/>
                </a:cubicBezTo>
                <a:lnTo>
                  <a:pt x="5157558" y="3423194"/>
                </a:lnTo>
                <a:lnTo>
                  <a:pt x="5152634" y="3408852"/>
                </a:lnTo>
                <a:cubicBezTo>
                  <a:pt x="5142756" y="3396049"/>
                  <a:pt x="5123592" y="3397692"/>
                  <a:pt x="5106892" y="3389927"/>
                </a:cubicBezTo>
                <a:cubicBezTo>
                  <a:pt x="5041196" y="3364167"/>
                  <a:pt x="4969178" y="3359032"/>
                  <a:pt x="4900501" y="3375197"/>
                </a:cubicBezTo>
                <a:cubicBezTo>
                  <a:pt x="4841647" y="3389251"/>
                  <a:pt x="4780405" y="3390207"/>
                  <a:pt x="4721153" y="3377984"/>
                </a:cubicBezTo>
                <a:cubicBezTo>
                  <a:pt x="4712842" y="3375634"/>
                  <a:pt x="4704331" y="3374042"/>
                  <a:pt x="4695702" y="3373207"/>
                </a:cubicBezTo>
                <a:cubicBezTo>
                  <a:pt x="4679398" y="3370818"/>
                  <a:pt x="4658322" y="3370818"/>
                  <a:pt x="4658322" y="3389927"/>
                </a:cubicBezTo>
                <a:lnTo>
                  <a:pt x="4657525" y="3391122"/>
                </a:lnTo>
                <a:cubicBezTo>
                  <a:pt x="4656333" y="3411029"/>
                  <a:pt x="4676215" y="3413817"/>
                  <a:pt x="4691725" y="3405853"/>
                </a:cubicBezTo>
                <a:cubicBezTo>
                  <a:pt x="4692640" y="3405416"/>
                  <a:pt x="4693554" y="3405057"/>
                  <a:pt x="4694509" y="3404699"/>
                </a:cubicBezTo>
                <a:cubicBezTo>
                  <a:pt x="4709661" y="3399404"/>
                  <a:pt x="4726202" y="3407406"/>
                  <a:pt x="4731491" y="3422575"/>
                </a:cubicBezTo>
                <a:cubicBezTo>
                  <a:pt x="4734156" y="3428946"/>
                  <a:pt x="4737775" y="3434839"/>
                  <a:pt x="4742230" y="3440094"/>
                </a:cubicBezTo>
                <a:cubicBezTo>
                  <a:pt x="4766647" y="3438501"/>
                  <a:pt x="4791141" y="3439298"/>
                  <a:pt x="4815400" y="3442483"/>
                </a:cubicBezTo>
                <a:cubicBezTo>
                  <a:pt x="4826932" y="3438939"/>
                  <a:pt x="4839260" y="3438939"/>
                  <a:pt x="4850792" y="3442483"/>
                </a:cubicBezTo>
                <a:cubicBezTo>
                  <a:pt x="4894974" y="3450802"/>
                  <a:pt x="4940507" y="3448454"/>
                  <a:pt x="4983614" y="3435713"/>
                </a:cubicBezTo>
                <a:cubicBezTo>
                  <a:pt x="5017416" y="3427353"/>
                  <a:pt x="5060364" y="3397891"/>
                  <a:pt x="5089790" y="3432529"/>
                </a:cubicBezTo>
                <a:cubicBezTo>
                  <a:pt x="5111862" y="3458507"/>
                  <a:pt x="5127892" y="3459178"/>
                  <a:pt x="5143419" y="3445462"/>
                </a:cubicBezTo>
                <a:lnTo>
                  <a:pt x="5158099" y="3428384"/>
                </a:lnTo>
                <a:lnTo>
                  <a:pt x="5163359" y="3431493"/>
                </a:lnTo>
                <a:cubicBezTo>
                  <a:pt x="5186145" y="3441924"/>
                  <a:pt x="5213029" y="3431852"/>
                  <a:pt x="5223408" y="3409039"/>
                </a:cubicBezTo>
                <a:cubicBezTo>
                  <a:pt x="5230168" y="3399881"/>
                  <a:pt x="5267946" y="3350114"/>
                  <a:pt x="5263176" y="3419788"/>
                </a:cubicBezTo>
                <a:cubicBezTo>
                  <a:pt x="5261982" y="3433325"/>
                  <a:pt x="5279877" y="3446065"/>
                  <a:pt x="5285842" y="3443677"/>
                </a:cubicBezTo>
                <a:cubicBezTo>
                  <a:pt x="5320439" y="3429741"/>
                  <a:pt x="5356627" y="3473537"/>
                  <a:pt x="5390825" y="3437705"/>
                </a:cubicBezTo>
                <a:cubicBezTo>
                  <a:pt x="5404347" y="3423769"/>
                  <a:pt x="5421446" y="3434519"/>
                  <a:pt x="5434570" y="3450445"/>
                </a:cubicBezTo>
                <a:cubicBezTo>
                  <a:pt x="5459384" y="3475648"/>
                  <a:pt x="5494617" y="3487591"/>
                  <a:pt x="5529612" y="3482694"/>
                </a:cubicBezTo>
                <a:cubicBezTo>
                  <a:pt x="5601987" y="3484684"/>
                  <a:pt x="5655672" y="3449648"/>
                  <a:pt x="5716118" y="3425760"/>
                </a:cubicBezTo>
                <a:cubicBezTo>
                  <a:pt x="5727651" y="3421381"/>
                  <a:pt x="5743956" y="3410233"/>
                  <a:pt x="5753500" y="3425760"/>
                </a:cubicBezTo>
                <a:cubicBezTo>
                  <a:pt x="5763044" y="3441288"/>
                  <a:pt x="5743558" y="3444472"/>
                  <a:pt x="5736003" y="3452435"/>
                </a:cubicBezTo>
                <a:cubicBezTo>
                  <a:pt x="5696872" y="3486835"/>
                  <a:pt x="5662394" y="3526170"/>
                  <a:pt x="5633404" y="3569488"/>
                </a:cubicBezTo>
                <a:cubicBezTo>
                  <a:pt x="5624258" y="3587047"/>
                  <a:pt x="5606243" y="3598195"/>
                  <a:pt x="5586478" y="3598553"/>
                </a:cubicBezTo>
                <a:cubicBezTo>
                  <a:pt x="5528420" y="3592979"/>
                  <a:pt x="5471553" y="3621246"/>
                  <a:pt x="5412300" y="3600941"/>
                </a:cubicBezTo>
                <a:cubicBezTo>
                  <a:pt x="5388718" y="3595766"/>
                  <a:pt x="5364301" y="3595766"/>
                  <a:pt x="5340720" y="3600941"/>
                </a:cubicBezTo>
                <a:cubicBezTo>
                  <a:pt x="5302543" y="3607311"/>
                  <a:pt x="5261187" y="3628413"/>
                  <a:pt x="5245280" y="3567496"/>
                </a:cubicBezTo>
                <a:cubicBezTo>
                  <a:pt x="5244206" y="3563954"/>
                  <a:pt x="5241779" y="3560928"/>
                  <a:pt x="5238520" y="3559137"/>
                </a:cubicBezTo>
                <a:cubicBezTo>
                  <a:pt x="5238121" y="3564313"/>
                  <a:pt x="5234544" y="3569887"/>
                  <a:pt x="5224998" y="3569887"/>
                </a:cubicBezTo>
                <a:lnTo>
                  <a:pt x="5219829" y="3569887"/>
                </a:lnTo>
                <a:cubicBezTo>
                  <a:pt x="5145822" y="3555593"/>
                  <a:pt x="5069868" y="3554638"/>
                  <a:pt x="4995544" y="3567100"/>
                </a:cubicBezTo>
                <a:cubicBezTo>
                  <a:pt x="4985204" y="3605719"/>
                  <a:pt x="4959356" y="3608506"/>
                  <a:pt x="4926747" y="3603728"/>
                </a:cubicBezTo>
                <a:cubicBezTo>
                  <a:pt x="4883163" y="3595128"/>
                  <a:pt x="4838067" y="3597995"/>
                  <a:pt x="4795914" y="3612090"/>
                </a:cubicBezTo>
                <a:cubicBezTo>
                  <a:pt x="4782394" y="3617265"/>
                  <a:pt x="4766486" y="3630005"/>
                  <a:pt x="4758931" y="3603728"/>
                </a:cubicBezTo>
                <a:cubicBezTo>
                  <a:pt x="4757739" y="3599348"/>
                  <a:pt x="4745013" y="3593775"/>
                  <a:pt x="4741832" y="3595766"/>
                </a:cubicBezTo>
                <a:cubicBezTo>
                  <a:pt x="4675819" y="3638764"/>
                  <a:pt x="4604637" y="3551174"/>
                  <a:pt x="4539419" y="3603728"/>
                </a:cubicBezTo>
                <a:cubicBezTo>
                  <a:pt x="4482950" y="3581831"/>
                  <a:pt x="4426480" y="3624034"/>
                  <a:pt x="4376374" y="3611293"/>
                </a:cubicBezTo>
                <a:cubicBezTo>
                  <a:pt x="4314736" y="3595368"/>
                  <a:pt x="4256277" y="3620450"/>
                  <a:pt x="4195434" y="3607311"/>
                </a:cubicBezTo>
                <a:cubicBezTo>
                  <a:pt x="4150340" y="3601657"/>
                  <a:pt x="4104568" y="3606715"/>
                  <a:pt x="4061818" y="3622043"/>
                </a:cubicBezTo>
                <a:cubicBezTo>
                  <a:pt x="4041140" y="3627616"/>
                  <a:pt x="4012906" y="3644339"/>
                  <a:pt x="3995805" y="3615673"/>
                </a:cubicBezTo>
                <a:cubicBezTo>
                  <a:pt x="3986898" y="3599587"/>
                  <a:pt x="3986898" y="3579999"/>
                  <a:pt x="3995805" y="3563914"/>
                </a:cubicBezTo>
                <a:cubicBezTo>
                  <a:pt x="3913767" y="3557823"/>
                  <a:pt x="3831410" y="3556867"/>
                  <a:pt x="3749251" y="3561128"/>
                </a:cubicBezTo>
                <a:cubicBezTo>
                  <a:pt x="3682760" y="3569050"/>
                  <a:pt x="3615396" y="3564870"/>
                  <a:pt x="3550417" y="3548786"/>
                </a:cubicBezTo>
                <a:cubicBezTo>
                  <a:pt x="3517212" y="3543928"/>
                  <a:pt x="3483569" y="3543251"/>
                  <a:pt x="3450204" y="3546794"/>
                </a:cubicBezTo>
                <a:cubicBezTo>
                  <a:pt x="3432866" y="3550417"/>
                  <a:pt x="3414812" y="3547271"/>
                  <a:pt x="3399701" y="3538035"/>
                </a:cubicBezTo>
                <a:cubicBezTo>
                  <a:pt x="3383395" y="3535687"/>
                  <a:pt x="3368126" y="3528758"/>
                  <a:pt x="3355560" y="3518128"/>
                </a:cubicBezTo>
                <a:cubicBezTo>
                  <a:pt x="3318258" y="3496350"/>
                  <a:pt x="3273560" y="3491134"/>
                  <a:pt x="3232283" y="3503796"/>
                </a:cubicBezTo>
                <a:cubicBezTo>
                  <a:pt x="3194862" y="3507298"/>
                  <a:pt x="3159708" y="3523264"/>
                  <a:pt x="3132468" y="3549183"/>
                </a:cubicBezTo>
                <a:cubicBezTo>
                  <a:pt x="3113698" y="3563954"/>
                  <a:pt x="3086816" y="3562242"/>
                  <a:pt x="3070034" y="3545201"/>
                </a:cubicBezTo>
                <a:cubicBezTo>
                  <a:pt x="3045776" y="3514545"/>
                  <a:pt x="3023109" y="3523703"/>
                  <a:pt x="2997260" y="3536442"/>
                </a:cubicBezTo>
                <a:cubicBezTo>
                  <a:pt x="2951926" y="3557544"/>
                  <a:pt x="2905798" y="3536442"/>
                  <a:pt x="2860065" y="3536442"/>
                </a:cubicBezTo>
                <a:cubicBezTo>
                  <a:pt x="2852111" y="3536442"/>
                  <a:pt x="2838591" y="3530073"/>
                  <a:pt x="2836205" y="3533258"/>
                </a:cubicBezTo>
                <a:cubicBezTo>
                  <a:pt x="2800017" y="3580636"/>
                  <a:pt x="2762636" y="3557942"/>
                  <a:pt x="2722870" y="3538433"/>
                </a:cubicBezTo>
                <a:cubicBezTo>
                  <a:pt x="2656857" y="3505387"/>
                  <a:pt x="2583685" y="3530869"/>
                  <a:pt x="2514889" y="3517332"/>
                </a:cubicBezTo>
                <a:cubicBezTo>
                  <a:pt x="2503356" y="3515182"/>
                  <a:pt x="2492102" y="3511599"/>
                  <a:pt x="2481485" y="3506581"/>
                </a:cubicBezTo>
                <a:cubicBezTo>
                  <a:pt x="2440723" y="3478076"/>
                  <a:pt x="2387079" y="3476085"/>
                  <a:pt x="2344289" y="3501407"/>
                </a:cubicBezTo>
                <a:cubicBezTo>
                  <a:pt x="2333552" y="3508573"/>
                  <a:pt x="2321225" y="3515341"/>
                  <a:pt x="2310488" y="3504193"/>
                </a:cubicBezTo>
                <a:cubicBezTo>
                  <a:pt x="2299750" y="3493045"/>
                  <a:pt x="2322815" y="3494638"/>
                  <a:pt x="2322815" y="3483490"/>
                </a:cubicBezTo>
                <a:cubicBezTo>
                  <a:pt x="2324803" y="3437306"/>
                  <a:pt x="2289809" y="3446861"/>
                  <a:pt x="2268733" y="3452834"/>
                </a:cubicBezTo>
                <a:cubicBezTo>
                  <a:pt x="2239702" y="3461195"/>
                  <a:pt x="2215047" y="3473537"/>
                  <a:pt x="2199935" y="3433723"/>
                </a:cubicBezTo>
                <a:cubicBezTo>
                  <a:pt x="2197151" y="3426557"/>
                  <a:pt x="2177666" y="3420982"/>
                  <a:pt x="2167327" y="3422973"/>
                </a:cubicBezTo>
                <a:cubicBezTo>
                  <a:pt x="2120799" y="3436311"/>
                  <a:pt x="2071489" y="3436311"/>
                  <a:pt x="2024962" y="3422973"/>
                </a:cubicBezTo>
                <a:cubicBezTo>
                  <a:pt x="2001499" y="3414215"/>
                  <a:pt x="1997125" y="3457213"/>
                  <a:pt x="1974457" y="3467167"/>
                </a:cubicBezTo>
                <a:cubicBezTo>
                  <a:pt x="1960539" y="3446861"/>
                  <a:pt x="1980025" y="3432130"/>
                  <a:pt x="1980025" y="3417399"/>
                </a:cubicBezTo>
                <a:cubicBezTo>
                  <a:pt x="1980025" y="3402668"/>
                  <a:pt x="1992352" y="3387937"/>
                  <a:pt x="1980025" y="3377586"/>
                </a:cubicBezTo>
                <a:cubicBezTo>
                  <a:pt x="1967697" y="3367233"/>
                  <a:pt x="1953380" y="3377586"/>
                  <a:pt x="1940258" y="3377586"/>
                </a:cubicBezTo>
                <a:cubicBezTo>
                  <a:pt x="1869473" y="3377984"/>
                  <a:pt x="1801870" y="3409039"/>
                  <a:pt x="1730687" y="3398288"/>
                </a:cubicBezTo>
                <a:cubicBezTo>
                  <a:pt x="1717962" y="3396696"/>
                  <a:pt x="1709610" y="3397492"/>
                  <a:pt x="1709610" y="3411826"/>
                </a:cubicBezTo>
                <a:cubicBezTo>
                  <a:pt x="1707224" y="3460399"/>
                  <a:pt x="1685750" y="3436112"/>
                  <a:pt x="1669843" y="3420585"/>
                </a:cubicBezTo>
                <a:cubicBezTo>
                  <a:pt x="1656005" y="3386703"/>
                  <a:pt x="1660538" y="3348044"/>
                  <a:pt x="1681774" y="3318263"/>
                </a:cubicBezTo>
                <a:cubicBezTo>
                  <a:pt x="1715973" y="3290792"/>
                  <a:pt x="1740231" y="3249783"/>
                  <a:pt x="1788746" y="3240625"/>
                </a:cubicBezTo>
                <a:cubicBezTo>
                  <a:pt x="1805052" y="3237838"/>
                  <a:pt x="1804653" y="3223506"/>
                  <a:pt x="1801074" y="3204794"/>
                </a:cubicBezTo>
                <a:cubicBezTo>
                  <a:pt x="1797496" y="3186081"/>
                  <a:pt x="1779600" y="3186877"/>
                  <a:pt x="1767272" y="3190461"/>
                </a:cubicBezTo>
                <a:cubicBezTo>
                  <a:pt x="1734266" y="3200016"/>
                  <a:pt x="1701657" y="3211959"/>
                  <a:pt x="1669446" y="3223905"/>
                </a:cubicBezTo>
                <a:cubicBezTo>
                  <a:pt x="1660697" y="3227089"/>
                  <a:pt x="1649562" y="3229478"/>
                  <a:pt x="1649562" y="3243811"/>
                </a:cubicBezTo>
                <a:cubicBezTo>
                  <a:pt x="1652744" y="3301541"/>
                  <a:pt x="1610193" y="3315875"/>
                  <a:pt x="1567642" y="3327022"/>
                </a:cubicBezTo>
                <a:cubicBezTo>
                  <a:pt x="1547361" y="3332595"/>
                  <a:pt x="1556111" y="3348521"/>
                  <a:pt x="1550145" y="3358872"/>
                </a:cubicBezTo>
                <a:cubicBezTo>
                  <a:pt x="1533444" y="3387937"/>
                  <a:pt x="1522706" y="3400678"/>
                  <a:pt x="1482939" y="3379974"/>
                </a:cubicBezTo>
                <a:cubicBezTo>
                  <a:pt x="1451726" y="3358555"/>
                  <a:pt x="1422331" y="3334587"/>
                  <a:pt x="1395054" y="3308310"/>
                </a:cubicBezTo>
                <a:cubicBezTo>
                  <a:pt x="1385523" y="3301063"/>
                  <a:pt x="1378444" y="3291069"/>
                  <a:pt x="1374773" y="3279644"/>
                </a:cubicBezTo>
                <a:cubicBezTo>
                  <a:pt x="1342165" y="3172545"/>
                  <a:pt x="1319100" y="3159405"/>
                  <a:pt x="1215706" y="3192850"/>
                </a:cubicBezTo>
                <a:cubicBezTo>
                  <a:pt x="1208945" y="3213951"/>
                  <a:pt x="1256667" y="3206386"/>
                  <a:pt x="1238372" y="3227488"/>
                </a:cubicBezTo>
                <a:cubicBezTo>
                  <a:pt x="1197414" y="3275662"/>
                  <a:pt x="1227239" y="3374798"/>
                  <a:pt x="1129015" y="3378381"/>
                </a:cubicBezTo>
                <a:cubicBezTo>
                  <a:pt x="1132992" y="3355688"/>
                  <a:pt x="1132992" y="3355688"/>
                  <a:pt x="1168782" y="3338567"/>
                </a:cubicBezTo>
                <a:cubicBezTo>
                  <a:pt x="1122254" y="3267698"/>
                  <a:pt x="1118675" y="3266504"/>
                  <a:pt x="1053458" y="3318263"/>
                </a:cubicBezTo>
                <a:cubicBezTo>
                  <a:pt x="1027608" y="3338567"/>
                  <a:pt x="1004942" y="3362854"/>
                  <a:pt x="980286" y="3383956"/>
                </a:cubicBezTo>
                <a:cubicBezTo>
                  <a:pt x="973280" y="3392237"/>
                  <a:pt x="962010" y="3395541"/>
                  <a:pt x="951654" y="3392316"/>
                </a:cubicBezTo>
                <a:cubicBezTo>
                  <a:pt x="938133" y="3386344"/>
                  <a:pt x="946087" y="3374401"/>
                  <a:pt x="946087" y="3364447"/>
                </a:cubicBezTo>
                <a:cubicBezTo>
                  <a:pt x="948473" y="3347327"/>
                  <a:pt x="951654" y="3330605"/>
                  <a:pt x="954040" y="3313087"/>
                </a:cubicBezTo>
                <a:cubicBezTo>
                  <a:pt x="956427" y="3295568"/>
                  <a:pt x="974719" y="3268495"/>
                  <a:pt x="929386" y="3286014"/>
                </a:cubicBezTo>
                <a:cubicBezTo>
                  <a:pt x="915466" y="3291190"/>
                  <a:pt x="880074" y="3268097"/>
                  <a:pt x="869338" y="3249385"/>
                </a:cubicBezTo>
                <a:cubicBezTo>
                  <a:pt x="867074" y="3242815"/>
                  <a:pt x="863631" y="3236725"/>
                  <a:pt x="859177" y="3231389"/>
                </a:cubicBezTo>
                <a:cubicBezTo>
                  <a:pt x="839010" y="3207302"/>
                  <a:pt x="803145" y="3204117"/>
                  <a:pt x="779066" y="3224302"/>
                </a:cubicBezTo>
                <a:cubicBezTo>
                  <a:pt x="769125" y="3230673"/>
                  <a:pt x="755206" y="3243811"/>
                  <a:pt x="747253" y="3230673"/>
                </a:cubicBezTo>
                <a:cubicBezTo>
                  <a:pt x="738488" y="3214787"/>
                  <a:pt x="735398" y="3196393"/>
                  <a:pt x="738504" y="3178516"/>
                </a:cubicBezTo>
                <a:cubicBezTo>
                  <a:pt x="741288" y="3166970"/>
                  <a:pt x="759184" y="3174934"/>
                  <a:pt x="770715" y="3178516"/>
                </a:cubicBezTo>
                <a:cubicBezTo>
                  <a:pt x="838717" y="3199219"/>
                  <a:pt x="896379" y="3154230"/>
                  <a:pt x="960404" y="3148257"/>
                </a:cubicBezTo>
                <a:cubicBezTo>
                  <a:pt x="979094" y="3146665"/>
                  <a:pt x="969151" y="3129147"/>
                  <a:pt x="972333" y="3118795"/>
                </a:cubicBezTo>
                <a:cubicBezTo>
                  <a:pt x="977503" y="3100880"/>
                  <a:pt x="970344" y="3094111"/>
                  <a:pt x="952848" y="3090528"/>
                </a:cubicBezTo>
                <a:cubicBezTo>
                  <a:pt x="914405" y="3087980"/>
                  <a:pt x="875799" y="3090249"/>
                  <a:pt x="837922" y="3097296"/>
                </a:cubicBezTo>
                <a:cubicBezTo>
                  <a:pt x="762364" y="3102074"/>
                  <a:pt x="695954" y="3140694"/>
                  <a:pt x="621192" y="3148257"/>
                </a:cubicBezTo>
                <a:cubicBezTo>
                  <a:pt x="578833" y="3155345"/>
                  <a:pt x="537543" y="3167807"/>
                  <a:pt x="498312" y="3185285"/>
                </a:cubicBezTo>
                <a:cubicBezTo>
                  <a:pt x="478755" y="3193088"/>
                  <a:pt x="457094" y="3193765"/>
                  <a:pt x="437071" y="3187275"/>
                </a:cubicBezTo>
                <a:cubicBezTo>
                  <a:pt x="438265" y="3161795"/>
                  <a:pt x="467692" y="3175728"/>
                  <a:pt x="474452" y="3155026"/>
                </a:cubicBezTo>
                <a:cubicBezTo>
                  <a:pt x="414969" y="3150050"/>
                  <a:pt x="355136" y="3151244"/>
                  <a:pt x="295899" y="3158609"/>
                </a:cubicBezTo>
                <a:cubicBezTo>
                  <a:pt x="271244" y="3161397"/>
                  <a:pt x="271244" y="3188071"/>
                  <a:pt x="251360" y="3198423"/>
                </a:cubicBezTo>
                <a:cubicBezTo>
                  <a:pt x="211697" y="3220839"/>
                  <a:pt x="166872" y="3232504"/>
                  <a:pt x="121324" y="3232266"/>
                </a:cubicBezTo>
                <a:cubicBezTo>
                  <a:pt x="159102" y="3184886"/>
                  <a:pt x="124505" y="3176526"/>
                  <a:pt x="89112" y="3172146"/>
                </a:cubicBezTo>
                <a:cubicBezTo>
                  <a:pt x="60479" y="3165934"/>
                  <a:pt x="31315" y="3162472"/>
                  <a:pt x="2023" y="3161795"/>
                </a:cubicBezTo>
                <a:lnTo>
                  <a:pt x="0" y="3161795"/>
                </a:lnTo>
                <a:lnTo>
                  <a:pt x="0" y="3034496"/>
                </a:lnTo>
                <a:lnTo>
                  <a:pt x="66445" y="3003335"/>
                </a:lnTo>
                <a:cubicBezTo>
                  <a:pt x="105814" y="2992587"/>
                  <a:pt x="132856" y="2962328"/>
                  <a:pt x="172622" y="2955957"/>
                </a:cubicBezTo>
                <a:cubicBezTo>
                  <a:pt x="271244" y="2939633"/>
                  <a:pt x="369467" y="2920522"/>
                  <a:pt x="467294" y="2899820"/>
                </a:cubicBezTo>
                <a:cubicBezTo>
                  <a:pt x="518594" y="2889070"/>
                  <a:pt x="525354" y="2872747"/>
                  <a:pt x="503880" y="2832933"/>
                </a:cubicBezTo>
                <a:cubicBezTo>
                  <a:pt x="495926" y="2818201"/>
                  <a:pt x="487973" y="2809443"/>
                  <a:pt x="472066" y="2820590"/>
                </a:cubicBezTo>
                <a:cubicBezTo>
                  <a:pt x="439060" y="2843682"/>
                  <a:pt x="408837" y="2815016"/>
                  <a:pt x="377023" y="2815016"/>
                </a:cubicBezTo>
                <a:cubicBezTo>
                  <a:pt x="333281" y="2813026"/>
                  <a:pt x="330099" y="2779184"/>
                  <a:pt x="327713" y="2743750"/>
                </a:cubicBezTo>
                <a:cubicBezTo>
                  <a:pt x="327713" y="2719862"/>
                  <a:pt x="305842" y="2707120"/>
                  <a:pt x="287946" y="2728221"/>
                </a:cubicBezTo>
                <a:cubicBezTo>
                  <a:pt x="245793" y="2779582"/>
                  <a:pt x="208015" y="2741758"/>
                  <a:pt x="181769" y="2717870"/>
                </a:cubicBezTo>
                <a:cubicBezTo>
                  <a:pt x="143278" y="2691236"/>
                  <a:pt x="109310" y="2658548"/>
                  <a:pt x="81158" y="2621123"/>
                </a:cubicBezTo>
                <a:cubicBezTo>
                  <a:pt x="73054" y="2609697"/>
                  <a:pt x="60464" y="2602331"/>
                  <a:pt x="46561" y="2600817"/>
                </a:cubicBezTo>
                <a:cubicBezTo>
                  <a:pt x="35824" y="2600599"/>
                  <a:pt x="25375" y="2598140"/>
                  <a:pt x="15827" y="2593731"/>
                </a:cubicBezTo>
                <a:lnTo>
                  <a:pt x="0" y="2581993"/>
                </a:lnTo>
                <a:lnTo>
                  <a:pt x="0" y="2374605"/>
                </a:lnTo>
                <a:lnTo>
                  <a:pt x="75618" y="2310734"/>
                </a:lnTo>
                <a:cubicBezTo>
                  <a:pt x="106500" y="2290101"/>
                  <a:pt x="139693" y="2272931"/>
                  <a:pt x="174611" y="2259613"/>
                </a:cubicBezTo>
                <a:cubicBezTo>
                  <a:pt x="202448" y="2246873"/>
                  <a:pt x="231476" y="2236521"/>
                  <a:pt x="260109" y="2224975"/>
                </a:cubicBezTo>
                <a:lnTo>
                  <a:pt x="0" y="2224975"/>
                </a:lnTo>
                <a:close/>
              </a:path>
            </a:pathLst>
          </a:custGeom>
          <a:blipFill rotWithShape="0">
            <a:blip r:embed="rId1"/>
            <a:stretch>
              <a:fillRect l="0" t="-1262074" r="0" b="-580296"/>
            </a:stretch>
          </a:blipFill>
          <a:ln w="3960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19" name="Group 3"/>
          <p:cNvGrpSpPr/>
          <p:nvPr/>
        </p:nvGrpSpPr>
        <p:grpSpPr>
          <a:xfrm>
            <a:off x="3091680" y="3193200"/>
            <a:ext cx="6008400" cy="2071440"/>
            <a:chOff x="3091680" y="3193200"/>
            <a:chExt cx="6008400" cy="2071440"/>
          </a:xfrm>
        </p:grpSpPr>
        <p:sp>
          <p:nvSpPr>
            <p:cNvPr id="320" name="CustomShape 4"/>
            <p:cNvSpPr/>
            <p:nvPr/>
          </p:nvSpPr>
          <p:spPr>
            <a:xfrm>
              <a:off x="3091680" y="3193200"/>
              <a:ext cx="1713600" cy="2071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zh-CN" sz="13000" spc="-1" strike="noStrike">
                  <a:solidFill>
                    <a:srgbClr val="8ac521"/>
                  </a:solidFill>
                  <a:latin typeface="汉仪尚巍手书简"/>
                  <a:ea typeface="汉仪尚巍手书简"/>
                </a:rPr>
                <a:t>感</a:t>
              </a:r>
              <a:endParaRPr b="0" lang="en-US" sz="13000" spc="-1" strike="noStrike">
                <a:latin typeface="Arial"/>
              </a:endParaRPr>
            </a:p>
          </p:txBody>
        </p:sp>
        <p:sp>
          <p:nvSpPr>
            <p:cNvPr id="321" name="CustomShape 5"/>
            <p:cNvSpPr/>
            <p:nvPr/>
          </p:nvSpPr>
          <p:spPr>
            <a:xfrm>
              <a:off x="6269040" y="3231720"/>
              <a:ext cx="1292400" cy="1995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zh-CN" sz="12500" spc="-301" strike="noStrike">
                  <a:solidFill>
                    <a:srgbClr val="8ac521"/>
                  </a:solidFill>
                  <a:latin typeface="汉仪尚巍手书简"/>
                  <a:ea typeface="汉仪尚巍手书简"/>
                </a:rPr>
                <a:t>观</a:t>
              </a:r>
              <a:endParaRPr b="0" lang="en-US" sz="12500" spc="-1" strike="noStrike">
                <a:latin typeface="Arial"/>
              </a:endParaRPr>
            </a:p>
          </p:txBody>
        </p:sp>
        <p:sp>
          <p:nvSpPr>
            <p:cNvPr id="322" name="CustomShape 6"/>
            <p:cNvSpPr/>
            <p:nvPr/>
          </p:nvSpPr>
          <p:spPr>
            <a:xfrm>
              <a:off x="4696920" y="3231720"/>
              <a:ext cx="1500120" cy="1995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zh-CN" sz="12500" spc="-1" strike="noStrike">
                  <a:solidFill>
                    <a:srgbClr val="8ac521"/>
                  </a:solidFill>
                  <a:latin typeface="汉仪尚巍手书简"/>
                  <a:ea typeface="汉仪尚巍手书简"/>
                </a:rPr>
                <a:t>谢</a:t>
              </a:r>
              <a:endParaRPr b="0" lang="en-US" sz="12500" spc="-1" strike="noStrike">
                <a:latin typeface="Arial"/>
              </a:endParaRPr>
            </a:p>
          </p:txBody>
        </p:sp>
        <p:sp>
          <p:nvSpPr>
            <p:cNvPr id="323" name="CustomShape 7"/>
            <p:cNvSpPr/>
            <p:nvPr/>
          </p:nvSpPr>
          <p:spPr>
            <a:xfrm>
              <a:off x="7619040" y="3193200"/>
              <a:ext cx="1481040" cy="1995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zh-CN" sz="12500" spc="-301" strike="noStrike">
                  <a:solidFill>
                    <a:srgbClr val="8ac521"/>
                  </a:solidFill>
                  <a:latin typeface="汉仪尚巍手书简"/>
                  <a:ea typeface="汉仪尚巍手书简"/>
                </a:rPr>
                <a:t>看</a:t>
              </a:r>
              <a:endParaRPr b="0" lang="en-US" sz="12500" spc="-1" strike="noStrike">
                <a:latin typeface="Arial"/>
              </a:endParaRPr>
            </a:p>
          </p:txBody>
        </p:sp>
      </p:grpSp>
      <p:sp>
        <p:nvSpPr>
          <p:cNvPr id="324" name="CustomShape 8"/>
          <p:cNvSpPr/>
          <p:nvPr/>
        </p:nvSpPr>
        <p:spPr>
          <a:xfrm>
            <a:off x="5212440" y="6023160"/>
            <a:ext cx="1766520" cy="29844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zh-CN" sz="1400" spc="-1" strike="noStrike">
                <a:solidFill>
                  <a:srgbClr val="ffffff"/>
                </a:solidFill>
                <a:latin typeface="汉仪旗黑-45S"/>
                <a:ea typeface="汉仪旗黑-45S"/>
              </a:rPr>
              <a:t>演说：稻小壳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325" name="Group 9"/>
          <p:cNvGrpSpPr/>
          <p:nvPr/>
        </p:nvGrpSpPr>
        <p:grpSpPr>
          <a:xfrm>
            <a:off x="4750920" y="2822040"/>
            <a:ext cx="2689920" cy="359640"/>
            <a:chOff x="4750920" y="2822040"/>
            <a:chExt cx="2689920" cy="359640"/>
          </a:xfrm>
        </p:grpSpPr>
        <p:sp>
          <p:nvSpPr>
            <p:cNvPr id="326" name="CustomShape 10"/>
            <p:cNvSpPr/>
            <p:nvPr/>
          </p:nvSpPr>
          <p:spPr>
            <a:xfrm>
              <a:off x="4750920" y="2822040"/>
              <a:ext cx="359640" cy="3596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zh-CN" sz="1800" spc="-1" strike="noStrike">
                  <a:solidFill>
                    <a:srgbClr val="ffffff"/>
                  </a:solidFill>
                  <a:latin typeface="汉仪旗黑-45S"/>
                  <a:ea typeface="汉仪旗黑-45S"/>
                </a:rPr>
                <a:t>建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27" name="CustomShape 11"/>
            <p:cNvSpPr/>
            <p:nvPr/>
          </p:nvSpPr>
          <p:spPr>
            <a:xfrm>
              <a:off x="5216760" y="2822040"/>
              <a:ext cx="359640" cy="3596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zh-CN" sz="1800" spc="-1" strike="noStrike">
                  <a:solidFill>
                    <a:srgbClr val="ffffff"/>
                  </a:solidFill>
                  <a:latin typeface="汉仪旗黑-45S"/>
                  <a:ea typeface="汉仪旗黑-45S"/>
                </a:rPr>
                <a:t>设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28" name="CustomShape 12"/>
            <p:cNvSpPr/>
            <p:nvPr/>
          </p:nvSpPr>
          <p:spPr>
            <a:xfrm>
              <a:off x="5682960" y="2822040"/>
              <a:ext cx="359640" cy="3596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zh-CN" sz="1800" spc="-1" strike="noStrike">
                  <a:solidFill>
                    <a:srgbClr val="ffffff"/>
                  </a:solidFill>
                  <a:latin typeface="汉仪旗黑-45S"/>
                  <a:ea typeface="汉仪旗黑-45S"/>
                </a:rPr>
                <a:t>美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29" name="CustomShape 13"/>
            <p:cNvSpPr/>
            <p:nvPr/>
          </p:nvSpPr>
          <p:spPr>
            <a:xfrm>
              <a:off x="6149160" y="2822040"/>
              <a:ext cx="359640" cy="3596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zh-CN" sz="1800" spc="-1" strike="noStrike">
                  <a:solidFill>
                    <a:srgbClr val="ffffff"/>
                  </a:solidFill>
                  <a:latin typeface="汉仪旗黑-45S"/>
                  <a:ea typeface="汉仪旗黑-45S"/>
                </a:rPr>
                <a:t>丽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30" name="CustomShape 14"/>
            <p:cNvSpPr/>
            <p:nvPr/>
          </p:nvSpPr>
          <p:spPr>
            <a:xfrm>
              <a:off x="6615000" y="2822040"/>
              <a:ext cx="359640" cy="3596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zh-CN" sz="1800" spc="-1" strike="noStrike">
                  <a:solidFill>
                    <a:srgbClr val="ffffff"/>
                  </a:solidFill>
                  <a:latin typeface="汉仪旗黑-45S"/>
                  <a:ea typeface="汉仪旗黑-45S"/>
                </a:rPr>
                <a:t>乡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31" name="CustomShape 15"/>
            <p:cNvSpPr/>
            <p:nvPr/>
          </p:nvSpPr>
          <p:spPr>
            <a:xfrm>
              <a:off x="7081200" y="2822040"/>
              <a:ext cx="359640" cy="3596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zh-CN" sz="1800" spc="-1" strike="noStrike">
                  <a:solidFill>
                    <a:srgbClr val="ffffff"/>
                  </a:solidFill>
                  <a:latin typeface="汉仪旗黑-45S"/>
                  <a:ea typeface="汉仪旗黑-45S"/>
                </a:rPr>
                <a:t>村</a:t>
              </a:r>
              <a:endParaRPr b="0" lang="en-US" sz="1800" spc="-1" strike="noStrike">
                <a:latin typeface="Arial"/>
              </a:endParaRPr>
            </a:p>
          </p:txBody>
        </p:sp>
      </p:grpSp>
      <p:pic>
        <p:nvPicPr>
          <p:cNvPr id="332" name="图片 35" descr=""/>
          <p:cNvPicPr/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bright="-40000" contrast="-40000" sat="0"/>
                    </a14:imgEffect>
                  </a14:imgLayer>
                </a14:imgProps>
              </a:ext>
            </a:extLst>
          </a:blip>
          <a:srcRect l="0" t="11891" r="13279" b="18595"/>
          <a:stretch/>
        </p:blipFill>
        <p:spPr>
          <a:xfrm>
            <a:off x="10218960" y="237600"/>
            <a:ext cx="1701360" cy="263880"/>
          </a:xfrm>
          <a:prstGeom prst="rect">
            <a:avLst/>
          </a:prstGeom>
          <a:ln>
            <a:noFill/>
          </a:ln>
        </p:spPr>
      </p:pic>
      <p:sp>
        <p:nvSpPr>
          <p:cNvPr id="333" name="CustomShape 16"/>
          <p:cNvSpPr/>
          <p:nvPr/>
        </p:nvSpPr>
        <p:spPr>
          <a:xfrm>
            <a:off x="369720" y="6146640"/>
            <a:ext cx="189720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50" spc="199" strike="noStrike">
                <a:solidFill>
                  <a:srgbClr val="808080"/>
                </a:solidFill>
                <a:latin typeface="汉仪旗黑-45S"/>
                <a:ea typeface="汉仪旗黑-45S"/>
              </a:rPr>
              <a:t>www.docer.com</a:t>
            </a:r>
            <a:endParaRPr b="0" lang="en-US" sz="1050" spc="-1" strike="noStrike">
              <a:latin typeface="Arial"/>
            </a:endParaRPr>
          </a:p>
        </p:txBody>
      </p:sp>
    </p:spTree>
  </p:cSld>
  <mc:AlternateContent>
    <mc:Choice Requires="p14">
      <p:transition spd="med" p14:dur="900"/>
    </mc:Choice>
    <mc:Fallback>
      <p:transition spd="med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0" y="-14760"/>
            <a:ext cx="12191760" cy="3253680"/>
          </a:xfrm>
          <a:custGeom>
            <a:avLst/>
            <a:gdLst/>
            <a:ahLst/>
            <a:rect l="l" t="t" r="r" b="b"/>
            <a:pathLst>
              <a:path w="12192000" h="3253871">
                <a:moveTo>
                  <a:pt x="6324784" y="3192955"/>
                </a:moveTo>
                <a:lnTo>
                  <a:pt x="6187645" y="3229186"/>
                </a:lnTo>
                <a:cubicBezTo>
                  <a:pt x="6132787" y="3221224"/>
                  <a:pt x="6079522" y="3201714"/>
                  <a:pt x="6023474" y="3218835"/>
                </a:cubicBezTo>
                <a:cubicBezTo>
                  <a:pt x="6118080" y="3183002"/>
                  <a:pt x="6218648" y="3200918"/>
                  <a:pt x="6324784" y="3192955"/>
                </a:cubicBezTo>
                <a:close/>
                <a:moveTo>
                  <a:pt x="3410654" y="3158317"/>
                </a:moveTo>
                <a:lnTo>
                  <a:pt x="3376469" y="3175437"/>
                </a:lnTo>
                <a:lnTo>
                  <a:pt x="3377660" y="3188974"/>
                </a:lnTo>
                <a:cubicBezTo>
                  <a:pt x="3486577" y="3184993"/>
                  <a:pt x="3595892" y="3192955"/>
                  <a:pt x="3709976" y="3166280"/>
                </a:cubicBezTo>
                <a:cubicBezTo>
                  <a:pt x="3691731" y="3191402"/>
                  <a:pt x="3661243" y="3204541"/>
                  <a:pt x="3630474" y="3200520"/>
                </a:cubicBezTo>
                <a:lnTo>
                  <a:pt x="3249265" y="3208483"/>
                </a:lnTo>
                <a:cubicBezTo>
                  <a:pt x="3243740" y="3208243"/>
                  <a:pt x="3238531" y="3205974"/>
                  <a:pt x="3234559" y="3202113"/>
                </a:cubicBezTo>
                <a:cubicBezTo>
                  <a:pt x="3299351" y="3204103"/>
                  <a:pt x="3349041" y="3151151"/>
                  <a:pt x="3410654" y="3158317"/>
                </a:cubicBezTo>
                <a:close/>
                <a:moveTo>
                  <a:pt x="5282319" y="3138859"/>
                </a:moveTo>
                <a:cubicBezTo>
                  <a:pt x="5321871" y="3140800"/>
                  <a:pt x="5360629" y="3148563"/>
                  <a:pt x="5397001" y="3173447"/>
                </a:cubicBezTo>
                <a:cubicBezTo>
                  <a:pt x="5407336" y="3180216"/>
                  <a:pt x="5428403" y="3175437"/>
                  <a:pt x="5422442" y="3196141"/>
                </a:cubicBezTo>
                <a:cubicBezTo>
                  <a:pt x="5419221" y="3203626"/>
                  <a:pt x="5412226" y="3208761"/>
                  <a:pt x="5404155" y="3209678"/>
                </a:cubicBezTo>
                <a:cubicBezTo>
                  <a:pt x="5358045" y="3209279"/>
                  <a:pt x="5332606" y="3181411"/>
                  <a:pt x="5297623" y="3187382"/>
                </a:cubicBezTo>
                <a:cubicBezTo>
                  <a:pt x="5252228" y="3200003"/>
                  <a:pt x="5203692" y="3193831"/>
                  <a:pt x="5162868" y="3170262"/>
                </a:cubicBezTo>
                <a:cubicBezTo>
                  <a:pt x="5156110" y="3165882"/>
                  <a:pt x="5142595" y="3171457"/>
                  <a:pt x="5142595" y="3159114"/>
                </a:cubicBezTo>
                <a:cubicBezTo>
                  <a:pt x="5142555" y="3158438"/>
                  <a:pt x="5142555" y="3157760"/>
                  <a:pt x="5142635" y="3157083"/>
                </a:cubicBezTo>
                <a:cubicBezTo>
                  <a:pt x="5143271" y="3146533"/>
                  <a:pt x="5152335" y="3138531"/>
                  <a:pt x="5162868" y="3139208"/>
                </a:cubicBezTo>
                <a:cubicBezTo>
                  <a:pt x="5202420" y="3140800"/>
                  <a:pt x="5242768" y="3136918"/>
                  <a:pt x="5282319" y="3138859"/>
                </a:cubicBezTo>
                <a:close/>
                <a:moveTo>
                  <a:pt x="6518369" y="3097003"/>
                </a:moveTo>
                <a:cubicBezTo>
                  <a:pt x="6519164" y="3145577"/>
                  <a:pt x="6541823" y="3143586"/>
                  <a:pt x="6564481" y="3143586"/>
                </a:cubicBezTo>
                <a:cubicBezTo>
                  <a:pt x="6615760" y="3140402"/>
                  <a:pt x="6666640" y="3133234"/>
                  <a:pt x="6717521" y="3133234"/>
                </a:cubicBezTo>
                <a:cubicBezTo>
                  <a:pt x="6770391" y="3138530"/>
                  <a:pt x="6823656" y="3138530"/>
                  <a:pt x="6876524" y="3133234"/>
                </a:cubicBezTo>
                <a:cubicBezTo>
                  <a:pt x="6925418" y="3122884"/>
                  <a:pt x="6924623" y="3147169"/>
                  <a:pt x="6903158" y="3179021"/>
                </a:cubicBezTo>
                <a:cubicBezTo>
                  <a:pt x="6878113" y="3176631"/>
                  <a:pt x="6852277" y="3128456"/>
                  <a:pt x="6830016" y="3185391"/>
                </a:cubicBezTo>
                <a:cubicBezTo>
                  <a:pt x="6826836" y="3192557"/>
                  <a:pt x="6794240" y="3189371"/>
                  <a:pt x="6772775" y="3189371"/>
                </a:cubicBezTo>
                <a:cubicBezTo>
                  <a:pt x="6783111" y="3180216"/>
                  <a:pt x="6802986" y="3194946"/>
                  <a:pt x="6804178" y="3175437"/>
                </a:cubicBezTo>
                <a:cubicBezTo>
                  <a:pt x="6805371" y="3155929"/>
                  <a:pt x="6789073" y="3155929"/>
                  <a:pt x="6774365" y="3155929"/>
                </a:cubicBezTo>
                <a:lnTo>
                  <a:pt x="6550568" y="3155929"/>
                </a:lnTo>
                <a:cubicBezTo>
                  <a:pt x="6522345" y="3155929"/>
                  <a:pt x="6501277" y="3151151"/>
                  <a:pt x="6518369" y="3097003"/>
                </a:cubicBezTo>
                <a:close/>
                <a:moveTo>
                  <a:pt x="5744423" y="3079883"/>
                </a:moveTo>
                <a:cubicBezTo>
                  <a:pt x="5881164" y="3085060"/>
                  <a:pt x="6020691" y="3077495"/>
                  <a:pt x="6159419" y="3085060"/>
                </a:cubicBezTo>
                <a:cubicBezTo>
                  <a:pt x="6230972" y="3088643"/>
                  <a:pt x="6304908" y="3085060"/>
                  <a:pt x="6377255" y="3082671"/>
                </a:cubicBezTo>
                <a:cubicBezTo>
                  <a:pt x="6384409" y="3082671"/>
                  <a:pt x="6393951" y="3079486"/>
                  <a:pt x="6397527" y="3082671"/>
                </a:cubicBezTo>
                <a:cubicBezTo>
                  <a:pt x="6409453" y="3093420"/>
                  <a:pt x="6440061" y="3080282"/>
                  <a:pt x="6437279" y="3102577"/>
                </a:cubicBezTo>
                <a:cubicBezTo>
                  <a:pt x="6434495" y="3124874"/>
                  <a:pt x="6411043" y="3114124"/>
                  <a:pt x="6397527" y="3116513"/>
                </a:cubicBezTo>
                <a:cubicBezTo>
                  <a:pt x="6375267" y="3120495"/>
                  <a:pt x="6343467" y="3102179"/>
                  <a:pt x="6339491" y="3145179"/>
                </a:cubicBezTo>
                <a:cubicBezTo>
                  <a:pt x="6337901" y="3161502"/>
                  <a:pt x="6323989" y="3158316"/>
                  <a:pt x="6309678" y="3151550"/>
                </a:cubicBezTo>
                <a:cubicBezTo>
                  <a:pt x="6295367" y="3144780"/>
                  <a:pt x="6296163" y="3131642"/>
                  <a:pt x="6304512" y="3120892"/>
                </a:cubicBezTo>
                <a:cubicBezTo>
                  <a:pt x="6313215" y="3112291"/>
                  <a:pt x="6322954" y="3104807"/>
                  <a:pt x="6333529" y="3098596"/>
                </a:cubicBezTo>
                <a:cubicBezTo>
                  <a:pt x="6308566" y="3092505"/>
                  <a:pt x="6282686" y="3091152"/>
                  <a:pt x="6257208" y="3094615"/>
                </a:cubicBezTo>
                <a:cubicBezTo>
                  <a:pt x="6242102" y="3095412"/>
                  <a:pt x="6235741" y="3104170"/>
                  <a:pt x="6242102" y="3114521"/>
                </a:cubicBezTo>
                <a:cubicBezTo>
                  <a:pt x="6267146" y="3153540"/>
                  <a:pt x="6240910" y="3142392"/>
                  <a:pt x="6216661" y="3147966"/>
                </a:cubicBezTo>
                <a:cubicBezTo>
                  <a:pt x="6149880" y="3163094"/>
                  <a:pt x="6082303" y="3147568"/>
                  <a:pt x="6015920" y="3158715"/>
                </a:cubicBezTo>
                <a:cubicBezTo>
                  <a:pt x="5989685" y="3163094"/>
                  <a:pt x="6025460" y="3144382"/>
                  <a:pt x="6015920" y="3144382"/>
                </a:cubicBezTo>
                <a:cubicBezTo>
                  <a:pt x="5989685" y="3141197"/>
                  <a:pt x="5980939" y="3104170"/>
                  <a:pt x="5956691" y="3107754"/>
                </a:cubicBezTo>
                <a:cubicBezTo>
                  <a:pt x="5909228" y="3107754"/>
                  <a:pt x="5861965" y="3114483"/>
                  <a:pt x="5816372" y="3127660"/>
                </a:cubicBezTo>
                <a:cubicBezTo>
                  <a:pt x="5774633" y="3145576"/>
                  <a:pt x="5706659" y="3135622"/>
                  <a:pt x="5649418" y="3125670"/>
                </a:cubicBezTo>
                <a:cubicBezTo>
                  <a:pt x="5670486" y="3118902"/>
                  <a:pt x="5695528" y="3123281"/>
                  <a:pt x="5704672" y="3095809"/>
                </a:cubicBezTo>
                <a:cubicBezTo>
                  <a:pt x="5710634" y="3076699"/>
                  <a:pt x="5728919" y="3079883"/>
                  <a:pt x="5744423" y="3079883"/>
                </a:cubicBezTo>
                <a:close/>
                <a:moveTo>
                  <a:pt x="4114640" y="3067143"/>
                </a:moveTo>
                <a:lnTo>
                  <a:pt x="4166315" y="3106957"/>
                </a:lnTo>
                <a:cubicBezTo>
                  <a:pt x="4177049" y="3068339"/>
                  <a:pt x="4214813" y="3143188"/>
                  <a:pt x="4223159" y="3093421"/>
                </a:cubicBezTo>
                <a:cubicBezTo>
                  <a:pt x="4224749" y="3097800"/>
                  <a:pt x="4225545" y="3104171"/>
                  <a:pt x="4228724" y="3106560"/>
                </a:cubicBezTo>
                <a:cubicBezTo>
                  <a:pt x="4248045" y="3123919"/>
                  <a:pt x="4274597" y="3130767"/>
                  <a:pt x="4299878" y="3124874"/>
                </a:cubicBezTo>
                <a:cubicBezTo>
                  <a:pt x="4333269" y="3117309"/>
                  <a:pt x="4373020" y="3093024"/>
                  <a:pt x="4412772" y="3110143"/>
                </a:cubicBezTo>
                <a:cubicBezTo>
                  <a:pt x="4442584" y="3122087"/>
                  <a:pt x="4466036" y="3096208"/>
                  <a:pt x="4492272" y="3091032"/>
                </a:cubicBezTo>
                <a:cubicBezTo>
                  <a:pt x="4501813" y="3089042"/>
                  <a:pt x="4515727" y="3087051"/>
                  <a:pt x="4520494" y="3089838"/>
                </a:cubicBezTo>
                <a:cubicBezTo>
                  <a:pt x="4525146" y="3098677"/>
                  <a:pt x="4526020" y="3109027"/>
                  <a:pt x="4522880" y="3118504"/>
                </a:cubicBezTo>
                <a:cubicBezTo>
                  <a:pt x="4519303" y="3131244"/>
                  <a:pt x="4505389" y="3125670"/>
                  <a:pt x="4497838" y="3125670"/>
                </a:cubicBezTo>
                <a:cubicBezTo>
                  <a:pt x="4462460" y="3125273"/>
                  <a:pt x="4428274" y="3122087"/>
                  <a:pt x="4378586" y="3119301"/>
                </a:cubicBezTo>
                <a:cubicBezTo>
                  <a:pt x="4419529" y="3159511"/>
                  <a:pt x="4467626" y="3141596"/>
                  <a:pt x="4514136" y="3163095"/>
                </a:cubicBezTo>
                <a:cubicBezTo>
                  <a:pt x="4354734" y="3180216"/>
                  <a:pt x="4207258" y="3174243"/>
                  <a:pt x="4059785" y="3177030"/>
                </a:cubicBezTo>
                <a:cubicBezTo>
                  <a:pt x="4035934" y="3177429"/>
                  <a:pt x="4036332" y="3157123"/>
                  <a:pt x="4020033" y="3146771"/>
                </a:cubicBezTo>
                <a:cubicBezTo>
                  <a:pt x="4049050" y="3140799"/>
                  <a:pt x="4102318" y="3163493"/>
                  <a:pt x="4099535" y="3146771"/>
                </a:cubicBezTo>
                <a:cubicBezTo>
                  <a:pt x="4094368" y="3114125"/>
                  <a:pt x="4159957" y="3104967"/>
                  <a:pt x="4114640" y="3067143"/>
                </a:cubicBezTo>
                <a:close/>
                <a:moveTo>
                  <a:pt x="3522353" y="2925407"/>
                </a:moveTo>
                <a:cubicBezTo>
                  <a:pt x="3498383" y="2928394"/>
                  <a:pt x="3474851" y="2934446"/>
                  <a:pt x="3452391" y="2943324"/>
                </a:cubicBezTo>
                <a:lnTo>
                  <a:pt x="3451596" y="2944517"/>
                </a:lnTo>
                <a:cubicBezTo>
                  <a:pt x="3469564" y="2947543"/>
                  <a:pt x="3488049" y="2944876"/>
                  <a:pt x="3504465" y="2936953"/>
                </a:cubicBezTo>
                <a:cubicBezTo>
                  <a:pt x="3510070" y="2932534"/>
                  <a:pt x="3516032" y="2928671"/>
                  <a:pt x="3522353" y="2925407"/>
                </a:cubicBezTo>
                <a:close/>
                <a:moveTo>
                  <a:pt x="3961948" y="2909432"/>
                </a:moveTo>
                <a:cubicBezTo>
                  <a:pt x="3952853" y="2908486"/>
                  <a:pt x="3944507" y="2908486"/>
                  <a:pt x="3938942" y="2912269"/>
                </a:cubicBezTo>
                <a:lnTo>
                  <a:pt x="3927811" y="2919037"/>
                </a:lnTo>
                <a:lnTo>
                  <a:pt x="3989822" y="2913464"/>
                </a:lnTo>
                <a:cubicBezTo>
                  <a:pt x="3989689" y="2913066"/>
                  <a:pt x="3989557" y="2912667"/>
                  <a:pt x="3989424" y="2912269"/>
                </a:cubicBezTo>
                <a:cubicBezTo>
                  <a:pt x="3980879" y="2912269"/>
                  <a:pt x="3971041" y="2910378"/>
                  <a:pt x="3961948" y="2909432"/>
                </a:cubicBezTo>
                <a:close/>
                <a:moveTo>
                  <a:pt x="10648875" y="2903509"/>
                </a:moveTo>
                <a:cubicBezTo>
                  <a:pt x="10692600" y="2899926"/>
                  <a:pt x="10733146" y="2923017"/>
                  <a:pt x="10776872" y="2913463"/>
                </a:cubicBezTo>
                <a:cubicBezTo>
                  <a:pt x="10789196" y="2910676"/>
                  <a:pt x="10794760" y="2916250"/>
                  <a:pt x="10796749" y="2931379"/>
                </a:cubicBezTo>
                <a:cubicBezTo>
                  <a:pt x="10798735" y="2946507"/>
                  <a:pt x="10811455" y="2943722"/>
                  <a:pt x="10820598" y="2943722"/>
                </a:cubicBezTo>
                <a:cubicBezTo>
                  <a:pt x="10874261" y="2935759"/>
                  <a:pt x="10885392" y="2942528"/>
                  <a:pt x="10903677" y="2988711"/>
                </a:cubicBezTo>
                <a:cubicBezTo>
                  <a:pt x="10907255" y="2998267"/>
                  <a:pt x="10894932" y="3017376"/>
                  <a:pt x="10919579" y="3018572"/>
                </a:cubicBezTo>
                <a:cubicBezTo>
                  <a:pt x="10944223" y="3019766"/>
                  <a:pt x="10932695" y="2999063"/>
                  <a:pt x="10940248" y="2991100"/>
                </a:cubicBezTo>
                <a:cubicBezTo>
                  <a:pt x="10945973" y="2984929"/>
                  <a:pt x="10949112" y="2976807"/>
                  <a:pt x="10948993" y="2968406"/>
                </a:cubicBezTo>
                <a:cubicBezTo>
                  <a:pt x="10978806" y="2985525"/>
                  <a:pt x="10935080" y="3019368"/>
                  <a:pt x="10950980" y="3040469"/>
                </a:cubicBezTo>
                <a:cubicBezTo>
                  <a:pt x="10937863" y="3038080"/>
                  <a:pt x="10927527" y="3048432"/>
                  <a:pt x="10917590" y="3051617"/>
                </a:cubicBezTo>
                <a:cubicBezTo>
                  <a:pt x="10826959" y="3078690"/>
                  <a:pt x="10739109" y="3034895"/>
                  <a:pt x="10648875" y="3041663"/>
                </a:cubicBezTo>
                <a:cubicBezTo>
                  <a:pt x="10607494" y="3051776"/>
                  <a:pt x="10564523" y="3053528"/>
                  <a:pt x="10522466" y="3046839"/>
                </a:cubicBezTo>
                <a:cubicBezTo>
                  <a:pt x="10501797" y="3040867"/>
                  <a:pt x="10484306" y="3036488"/>
                  <a:pt x="10477548" y="3009812"/>
                </a:cubicBezTo>
                <a:cubicBezTo>
                  <a:pt x="10468008" y="3056793"/>
                  <a:pt x="10432233" y="3050024"/>
                  <a:pt x="10400035" y="3056793"/>
                </a:cubicBezTo>
                <a:cubicBezTo>
                  <a:pt x="10277999" y="3082672"/>
                  <a:pt x="10152784" y="3073514"/>
                  <a:pt x="10030749" y="3094218"/>
                </a:cubicBezTo>
                <a:cubicBezTo>
                  <a:pt x="10002924" y="3098995"/>
                  <a:pt x="9993782" y="3084265"/>
                  <a:pt x="9985434" y="3064358"/>
                </a:cubicBezTo>
                <a:lnTo>
                  <a:pt x="9975496" y="3064358"/>
                </a:lnTo>
                <a:cubicBezTo>
                  <a:pt x="9954467" y="3099036"/>
                  <a:pt x="9913485" y="3116075"/>
                  <a:pt x="9874132" y="3106560"/>
                </a:cubicBezTo>
                <a:cubicBezTo>
                  <a:pt x="9787874" y="3101782"/>
                  <a:pt x="9709165" y="3157920"/>
                  <a:pt x="9619329" y="3131244"/>
                </a:cubicBezTo>
                <a:cubicBezTo>
                  <a:pt x="9599453" y="3125273"/>
                  <a:pt x="9560100" y="3149559"/>
                  <a:pt x="9527901" y="3145577"/>
                </a:cubicBezTo>
                <a:cubicBezTo>
                  <a:pt x="9501706" y="3141039"/>
                  <a:pt x="9475829" y="3134907"/>
                  <a:pt x="9450388" y="3127262"/>
                </a:cubicBezTo>
                <a:lnTo>
                  <a:pt x="9440450" y="3123680"/>
                </a:lnTo>
                <a:cubicBezTo>
                  <a:pt x="9440888" y="3123322"/>
                  <a:pt x="9441245" y="3122923"/>
                  <a:pt x="9441603" y="3122526"/>
                </a:cubicBezTo>
                <a:cubicBezTo>
                  <a:pt x="9445459" y="3117986"/>
                  <a:pt x="9444942" y="3111219"/>
                  <a:pt x="9440450" y="3107356"/>
                </a:cubicBezTo>
                <a:cubicBezTo>
                  <a:pt x="9413658" y="3102220"/>
                  <a:pt x="9385952" y="3105246"/>
                  <a:pt x="9360948" y="3116115"/>
                </a:cubicBezTo>
                <a:cubicBezTo>
                  <a:pt x="9275166" y="3139685"/>
                  <a:pt x="9185410" y="3145100"/>
                  <a:pt x="9097402" y="3132040"/>
                </a:cubicBezTo>
                <a:cubicBezTo>
                  <a:pt x="9062817" y="3127661"/>
                  <a:pt x="9064806" y="3126069"/>
                  <a:pt x="9062817" y="3154336"/>
                </a:cubicBezTo>
                <a:lnTo>
                  <a:pt x="9060035" y="3154336"/>
                </a:lnTo>
                <a:cubicBezTo>
                  <a:pt x="9056617" y="3154934"/>
                  <a:pt x="9053118" y="3154934"/>
                  <a:pt x="9049699" y="3154336"/>
                </a:cubicBezTo>
                <a:cubicBezTo>
                  <a:pt x="9037736" y="3147091"/>
                  <a:pt x="9031774" y="3132957"/>
                  <a:pt x="9034993" y="3119301"/>
                </a:cubicBezTo>
                <a:cubicBezTo>
                  <a:pt x="9035787" y="3104171"/>
                  <a:pt x="9050495" y="3100985"/>
                  <a:pt x="9065601" y="3100985"/>
                </a:cubicBezTo>
                <a:cubicBezTo>
                  <a:pt x="9113859" y="3099234"/>
                  <a:pt x="9162155" y="3101902"/>
                  <a:pt x="9209896" y="3108949"/>
                </a:cubicBezTo>
                <a:cubicBezTo>
                  <a:pt x="9231599" y="3114681"/>
                  <a:pt x="9254656" y="3112292"/>
                  <a:pt x="9274690" y="3102180"/>
                </a:cubicBezTo>
                <a:cubicBezTo>
                  <a:pt x="9285819" y="3096209"/>
                  <a:pt x="9290191" y="3087051"/>
                  <a:pt x="9285819" y="3078690"/>
                </a:cubicBezTo>
                <a:cubicBezTo>
                  <a:pt x="9281447" y="3070329"/>
                  <a:pt x="9261174" y="3065950"/>
                  <a:pt x="9273498" y="3054006"/>
                </a:cubicBezTo>
                <a:cubicBezTo>
                  <a:pt x="9285819" y="3042062"/>
                  <a:pt x="9292975" y="3062765"/>
                  <a:pt x="9303311" y="3066348"/>
                </a:cubicBezTo>
                <a:cubicBezTo>
                  <a:pt x="9329267" y="3074032"/>
                  <a:pt x="9356854" y="3074032"/>
                  <a:pt x="9382812" y="3066348"/>
                </a:cubicBezTo>
                <a:cubicBezTo>
                  <a:pt x="9482984" y="3032905"/>
                  <a:pt x="9587131" y="3053210"/>
                  <a:pt x="9681737" y="3029321"/>
                </a:cubicBezTo>
                <a:cubicBezTo>
                  <a:pt x="9776344" y="3005433"/>
                  <a:pt x="9872542" y="3024145"/>
                  <a:pt x="9966751" y="2998665"/>
                </a:cubicBezTo>
                <a:cubicBezTo>
                  <a:pt x="10006899" y="2990662"/>
                  <a:pt x="10048241" y="2990662"/>
                  <a:pt x="10088388" y="2998665"/>
                </a:cubicBezTo>
                <a:cubicBezTo>
                  <a:pt x="10104288" y="3000257"/>
                  <a:pt x="10127344" y="2984331"/>
                  <a:pt x="10130922" y="3018173"/>
                </a:cubicBezTo>
                <a:cubicBezTo>
                  <a:pt x="10132115" y="3030516"/>
                  <a:pt x="10150399" y="3026136"/>
                  <a:pt x="10157157" y="3022951"/>
                </a:cubicBezTo>
                <a:cubicBezTo>
                  <a:pt x="10173058" y="3016979"/>
                  <a:pt x="10166698" y="3006627"/>
                  <a:pt x="10157157" y="3000257"/>
                </a:cubicBezTo>
                <a:cubicBezTo>
                  <a:pt x="10146982" y="2993449"/>
                  <a:pt x="10141813" y="2981266"/>
                  <a:pt x="10144039" y="2969202"/>
                </a:cubicBezTo>
                <a:cubicBezTo>
                  <a:pt x="10152387" y="2955665"/>
                  <a:pt x="10168685" y="2964026"/>
                  <a:pt x="10181405" y="2966813"/>
                </a:cubicBezTo>
                <a:cubicBezTo>
                  <a:pt x="10225210" y="2971989"/>
                  <a:pt x="10269334" y="2973582"/>
                  <a:pt x="10313378" y="2971591"/>
                </a:cubicBezTo>
                <a:cubicBezTo>
                  <a:pt x="10356229" y="2970038"/>
                  <a:pt x="10398245" y="2959288"/>
                  <a:pt x="10436605" y="2940139"/>
                </a:cubicBezTo>
                <a:cubicBezTo>
                  <a:pt x="10504580" y="2915175"/>
                  <a:pt x="10576489" y="2902792"/>
                  <a:pt x="10648875" y="2903509"/>
                </a:cubicBezTo>
                <a:close/>
                <a:moveTo>
                  <a:pt x="9482067" y="2857723"/>
                </a:moveTo>
                <a:lnTo>
                  <a:pt x="9485766" y="2857723"/>
                </a:lnTo>
                <a:lnTo>
                  <a:pt x="9485766" y="2862102"/>
                </a:lnTo>
                <a:lnTo>
                  <a:pt x="9482067" y="2857723"/>
                </a:lnTo>
                <a:close/>
                <a:moveTo>
                  <a:pt x="9481393" y="2856926"/>
                </a:moveTo>
                <a:lnTo>
                  <a:pt x="9482067" y="2857723"/>
                </a:lnTo>
                <a:lnTo>
                  <a:pt x="9480996" y="2857723"/>
                </a:lnTo>
                <a:lnTo>
                  <a:pt x="9481393" y="2856926"/>
                </a:lnTo>
                <a:close/>
                <a:moveTo>
                  <a:pt x="9486561" y="2853742"/>
                </a:moveTo>
                <a:lnTo>
                  <a:pt x="9490139" y="2858917"/>
                </a:lnTo>
                <a:lnTo>
                  <a:pt x="9486561" y="2857324"/>
                </a:lnTo>
                <a:lnTo>
                  <a:pt x="9486561" y="2853742"/>
                </a:lnTo>
                <a:close/>
                <a:moveTo>
                  <a:pt x="5155479" y="2833260"/>
                </a:moveTo>
                <a:lnTo>
                  <a:pt x="5156905" y="2837419"/>
                </a:lnTo>
                <a:lnTo>
                  <a:pt x="5156020" y="2838450"/>
                </a:lnTo>
                <a:lnTo>
                  <a:pt x="5152932" y="2836623"/>
                </a:lnTo>
                <a:lnTo>
                  <a:pt x="5155479" y="2833260"/>
                </a:lnTo>
                <a:close/>
                <a:moveTo>
                  <a:pt x="7268486" y="2758712"/>
                </a:moveTo>
                <a:cubicBezTo>
                  <a:pt x="7224195" y="2754905"/>
                  <a:pt x="7180519" y="2770133"/>
                  <a:pt x="7137291" y="2770133"/>
                </a:cubicBezTo>
                <a:cubicBezTo>
                  <a:pt x="7096347" y="2770133"/>
                  <a:pt x="7046263" y="2774513"/>
                  <a:pt x="7006511" y="2770133"/>
                </a:cubicBezTo>
                <a:cubicBezTo>
                  <a:pt x="6910989" y="2757591"/>
                  <a:pt x="6814236" y="2757591"/>
                  <a:pt x="6718715" y="2770133"/>
                </a:cubicBezTo>
                <a:cubicBezTo>
                  <a:pt x="6676580" y="2779928"/>
                  <a:pt x="6632893" y="2781003"/>
                  <a:pt x="6590320" y="2773319"/>
                </a:cubicBezTo>
                <a:cubicBezTo>
                  <a:pt x="6512011" y="2751819"/>
                  <a:pt x="6438471" y="2809947"/>
                  <a:pt x="6362149" y="2779291"/>
                </a:cubicBezTo>
                <a:cubicBezTo>
                  <a:pt x="6360163" y="2778494"/>
                  <a:pt x="6356585" y="2784068"/>
                  <a:pt x="6353405" y="2784068"/>
                </a:cubicBezTo>
                <a:cubicBezTo>
                  <a:pt x="6293977" y="2797564"/>
                  <a:pt x="6232999" y="2802781"/>
                  <a:pt x="6172141" y="2799596"/>
                </a:cubicBezTo>
                <a:cubicBezTo>
                  <a:pt x="6141532" y="2799993"/>
                  <a:pt x="6103770" y="2815919"/>
                  <a:pt x="6082703" y="2802382"/>
                </a:cubicBezTo>
                <a:cubicBezTo>
                  <a:pt x="6042553" y="2776503"/>
                  <a:pt x="6005585" y="2796011"/>
                  <a:pt x="5967822" y="2792429"/>
                </a:cubicBezTo>
                <a:cubicBezTo>
                  <a:pt x="5936419" y="2790040"/>
                  <a:pt x="5925290" y="2804771"/>
                  <a:pt x="5932046" y="2837817"/>
                </a:cubicBezTo>
                <a:cubicBezTo>
                  <a:pt x="5941189" y="2882409"/>
                  <a:pt x="5960667" y="2893556"/>
                  <a:pt x="6005189" y="2882409"/>
                </a:cubicBezTo>
                <a:cubicBezTo>
                  <a:pt x="6060839" y="2868075"/>
                  <a:pt x="6115297" y="2842595"/>
                  <a:pt x="6174129" y="2852549"/>
                </a:cubicBezTo>
                <a:cubicBezTo>
                  <a:pt x="6208353" y="2858401"/>
                  <a:pt x="6243414" y="2857048"/>
                  <a:pt x="6277084" y="2848567"/>
                </a:cubicBezTo>
                <a:cubicBezTo>
                  <a:pt x="6315959" y="2831805"/>
                  <a:pt x="6360599" y="2835388"/>
                  <a:pt x="6396336" y="2858121"/>
                </a:cubicBezTo>
                <a:cubicBezTo>
                  <a:pt x="6415774" y="2870465"/>
                  <a:pt x="6440101" y="2872255"/>
                  <a:pt x="6461128" y="2862900"/>
                </a:cubicBezTo>
                <a:cubicBezTo>
                  <a:pt x="6477905" y="2852627"/>
                  <a:pt x="6498614" y="2850996"/>
                  <a:pt x="6516780" y="2858520"/>
                </a:cubicBezTo>
                <a:cubicBezTo>
                  <a:pt x="6568337" y="2886828"/>
                  <a:pt x="6628679" y="2894672"/>
                  <a:pt x="6685722" y="2880419"/>
                </a:cubicBezTo>
                <a:cubicBezTo>
                  <a:pt x="6729447" y="2872854"/>
                  <a:pt x="6773969" y="2883603"/>
                  <a:pt x="6817296" y="2880419"/>
                </a:cubicBezTo>
                <a:cubicBezTo>
                  <a:pt x="6863208" y="2875799"/>
                  <a:pt x="6909518" y="2877790"/>
                  <a:pt x="6954835" y="2886390"/>
                </a:cubicBezTo>
                <a:cubicBezTo>
                  <a:pt x="6988623" y="2894950"/>
                  <a:pt x="7024239" y="2892601"/>
                  <a:pt x="7056595" y="2879622"/>
                </a:cubicBezTo>
                <a:cubicBezTo>
                  <a:pt x="7112605" y="2855495"/>
                  <a:pt x="7176922" y="2860710"/>
                  <a:pt x="7228320" y="2893556"/>
                </a:cubicBezTo>
                <a:cubicBezTo>
                  <a:pt x="7237065" y="2898732"/>
                  <a:pt x="7244220" y="2910279"/>
                  <a:pt x="7254953" y="2907492"/>
                </a:cubicBezTo>
                <a:lnTo>
                  <a:pt x="7254159" y="2908686"/>
                </a:lnTo>
                <a:cubicBezTo>
                  <a:pt x="7309809" y="2893158"/>
                  <a:pt x="7371422" y="2899131"/>
                  <a:pt x="7425484" y="2844585"/>
                </a:cubicBezTo>
                <a:cubicBezTo>
                  <a:pt x="7402866" y="2851194"/>
                  <a:pt x="7378934" y="2839449"/>
                  <a:pt x="7370230" y="2817512"/>
                </a:cubicBezTo>
                <a:cubicBezTo>
                  <a:pt x="7357073" y="2795654"/>
                  <a:pt x="7336879" y="2778972"/>
                  <a:pt x="7312989" y="2770133"/>
                </a:cubicBezTo>
                <a:cubicBezTo>
                  <a:pt x="7298083" y="2763365"/>
                  <a:pt x="7283250" y="2759981"/>
                  <a:pt x="7268486" y="2758712"/>
                </a:cubicBezTo>
                <a:close/>
                <a:moveTo>
                  <a:pt x="2481604" y="2617031"/>
                </a:moveTo>
                <a:cubicBezTo>
                  <a:pt x="2441355" y="2616602"/>
                  <a:pt x="2400883" y="2633473"/>
                  <a:pt x="2358847" y="2624813"/>
                </a:cubicBezTo>
                <a:cubicBezTo>
                  <a:pt x="2332612" y="2619238"/>
                  <a:pt x="2294451" y="2647108"/>
                  <a:pt x="2257084" y="2638748"/>
                </a:cubicBezTo>
                <a:cubicBezTo>
                  <a:pt x="2234825" y="2633971"/>
                  <a:pt x="2228465" y="2654275"/>
                  <a:pt x="2220117" y="2668609"/>
                </a:cubicBezTo>
                <a:cubicBezTo>
                  <a:pt x="2207795" y="2689710"/>
                  <a:pt x="2228067" y="2693691"/>
                  <a:pt x="2238402" y="2704441"/>
                </a:cubicBezTo>
                <a:cubicBezTo>
                  <a:pt x="2266625" y="2734301"/>
                  <a:pt x="2304388" y="2717579"/>
                  <a:pt x="2336586" y="2722357"/>
                </a:cubicBezTo>
                <a:cubicBezTo>
                  <a:pt x="2428053" y="2738521"/>
                  <a:pt x="2521627" y="2708780"/>
                  <a:pt x="2587016" y="2642730"/>
                </a:cubicBezTo>
                <a:cubicBezTo>
                  <a:pt x="2564000" y="2643485"/>
                  <a:pt x="2541263" y="2637235"/>
                  <a:pt x="2521825" y="2624813"/>
                </a:cubicBezTo>
                <a:cubicBezTo>
                  <a:pt x="2508409" y="2619239"/>
                  <a:pt x="2495018" y="2617173"/>
                  <a:pt x="2481604" y="2617031"/>
                </a:cubicBezTo>
                <a:close/>
                <a:moveTo>
                  <a:pt x="2096492" y="2604906"/>
                </a:moveTo>
                <a:cubicBezTo>
                  <a:pt x="2036866" y="2598934"/>
                  <a:pt x="2028915" y="2652284"/>
                  <a:pt x="2003475" y="2684534"/>
                </a:cubicBezTo>
                <a:cubicBezTo>
                  <a:pt x="1995922" y="2696080"/>
                  <a:pt x="1988767" y="2709616"/>
                  <a:pt x="2003475" y="2720366"/>
                </a:cubicBezTo>
                <a:cubicBezTo>
                  <a:pt x="2006615" y="2723631"/>
                  <a:pt x="2010710" y="2725781"/>
                  <a:pt x="2015121" y="2726577"/>
                </a:cubicBezTo>
                <a:cubicBezTo>
                  <a:pt x="2026808" y="2728688"/>
                  <a:pt x="2037938" y="2720923"/>
                  <a:pt x="2040046" y="2709218"/>
                </a:cubicBezTo>
                <a:cubicBezTo>
                  <a:pt x="2044418" y="2694886"/>
                  <a:pt x="2047996" y="2692497"/>
                  <a:pt x="2063897" y="2692497"/>
                </a:cubicBezTo>
                <a:cubicBezTo>
                  <a:pt x="2095060" y="2689591"/>
                  <a:pt x="2125669" y="2682503"/>
                  <a:pt x="2154925" y="2671396"/>
                </a:cubicBezTo>
                <a:cubicBezTo>
                  <a:pt x="2170825" y="2666220"/>
                  <a:pt x="2190304" y="2651090"/>
                  <a:pt x="2166056" y="2634368"/>
                </a:cubicBezTo>
                <a:cubicBezTo>
                  <a:pt x="2144074" y="2621907"/>
                  <a:pt x="2120741" y="2612033"/>
                  <a:pt x="2096492" y="2604906"/>
                </a:cubicBezTo>
                <a:close/>
                <a:moveTo>
                  <a:pt x="4366660" y="2237027"/>
                </a:moveTo>
                <a:cubicBezTo>
                  <a:pt x="4336648" y="2232913"/>
                  <a:pt x="4219318" y="2239680"/>
                  <a:pt x="4182615" y="2242600"/>
                </a:cubicBezTo>
                <a:cubicBezTo>
                  <a:pt x="4145912" y="2245520"/>
                  <a:pt x="4158763" y="2264895"/>
                  <a:pt x="4146440" y="2254545"/>
                </a:cubicBezTo>
                <a:cubicBezTo>
                  <a:pt x="4107922" y="2226277"/>
                  <a:pt x="4059267" y="2215606"/>
                  <a:pt x="4012481" y="2225082"/>
                </a:cubicBezTo>
                <a:cubicBezTo>
                  <a:pt x="3950469" y="2229462"/>
                  <a:pt x="3888060" y="2225082"/>
                  <a:pt x="3826049" y="2225082"/>
                </a:cubicBezTo>
                <a:cubicBezTo>
                  <a:pt x="3785265" y="2223410"/>
                  <a:pt x="3746151" y="2241287"/>
                  <a:pt x="3720710" y="2273257"/>
                </a:cubicBezTo>
                <a:cubicBezTo>
                  <a:pt x="3786298" y="2269673"/>
                  <a:pt x="3843540" y="2294358"/>
                  <a:pt x="3905550" y="2294358"/>
                </a:cubicBezTo>
                <a:cubicBezTo>
                  <a:pt x="3920576" y="2292208"/>
                  <a:pt x="3935722" y="2291133"/>
                  <a:pt x="3950866" y="2291173"/>
                </a:cubicBezTo>
                <a:cubicBezTo>
                  <a:pt x="3994592" y="2299932"/>
                  <a:pt x="4030369" y="2262507"/>
                  <a:pt x="4070120" y="2266887"/>
                </a:cubicBezTo>
                <a:cubicBezTo>
                  <a:pt x="4130421" y="2268200"/>
                  <a:pt x="4190325" y="2276761"/>
                  <a:pt x="4248601" y="2292367"/>
                </a:cubicBezTo>
                <a:cubicBezTo>
                  <a:pt x="4298686" y="2310682"/>
                  <a:pt x="4327306" y="2282414"/>
                  <a:pt x="4362686" y="2267284"/>
                </a:cubicBezTo>
                <a:cubicBezTo>
                  <a:pt x="4372225" y="2262905"/>
                  <a:pt x="4396672" y="2241141"/>
                  <a:pt x="4366660" y="2237027"/>
                </a:cubicBezTo>
                <a:close/>
                <a:moveTo>
                  <a:pt x="3527819" y="2194924"/>
                </a:moveTo>
                <a:cubicBezTo>
                  <a:pt x="3518577" y="2196417"/>
                  <a:pt x="3508639" y="2200596"/>
                  <a:pt x="3499298" y="2203980"/>
                </a:cubicBezTo>
                <a:cubicBezTo>
                  <a:pt x="3471472" y="2214731"/>
                  <a:pt x="3446429" y="2248175"/>
                  <a:pt x="3423772" y="2243794"/>
                </a:cubicBezTo>
                <a:cubicBezTo>
                  <a:pt x="3327176" y="2224685"/>
                  <a:pt x="3232172" y="2272859"/>
                  <a:pt x="3136373" y="2243794"/>
                </a:cubicBezTo>
                <a:cubicBezTo>
                  <a:pt x="3074480" y="2229462"/>
                  <a:pt x="3011039" y="2223171"/>
                  <a:pt x="2947557" y="2225082"/>
                </a:cubicBezTo>
                <a:cubicBezTo>
                  <a:pt x="2882365" y="2222693"/>
                  <a:pt x="2797696" y="2194027"/>
                  <a:pt x="2746815" y="2273655"/>
                </a:cubicBezTo>
                <a:cubicBezTo>
                  <a:pt x="2743635" y="2278432"/>
                  <a:pt x="2733299" y="2276044"/>
                  <a:pt x="2735287" y="2288385"/>
                </a:cubicBezTo>
                <a:cubicBezTo>
                  <a:pt x="2737274" y="2300728"/>
                  <a:pt x="2747212" y="2297942"/>
                  <a:pt x="2755162" y="2300728"/>
                </a:cubicBezTo>
                <a:cubicBezTo>
                  <a:pt x="2817572" y="2323820"/>
                  <a:pt x="2858118" y="2267683"/>
                  <a:pt x="2910985" y="2258127"/>
                </a:cubicBezTo>
                <a:cubicBezTo>
                  <a:pt x="2915756" y="2257729"/>
                  <a:pt x="2920526" y="2257729"/>
                  <a:pt x="2925296" y="2258127"/>
                </a:cubicBezTo>
                <a:cubicBezTo>
                  <a:pt x="2924501" y="2275646"/>
                  <a:pt x="2898663" y="2270470"/>
                  <a:pt x="2900651" y="2288385"/>
                </a:cubicBezTo>
                <a:cubicBezTo>
                  <a:pt x="3031828" y="2288784"/>
                  <a:pt x="3163006" y="2264895"/>
                  <a:pt x="3293389" y="2302719"/>
                </a:cubicBezTo>
                <a:lnTo>
                  <a:pt x="3293389" y="2303914"/>
                </a:lnTo>
                <a:cubicBezTo>
                  <a:pt x="3325985" y="2310044"/>
                  <a:pt x="3359613" y="2306740"/>
                  <a:pt x="3390380" y="2294358"/>
                </a:cubicBezTo>
                <a:cubicBezTo>
                  <a:pt x="3427985" y="2278194"/>
                  <a:pt x="3468769" y="2270867"/>
                  <a:pt x="3509632" y="2272859"/>
                </a:cubicBezTo>
                <a:cubicBezTo>
                  <a:pt x="3528793" y="2277795"/>
                  <a:pt x="3548827" y="2268678"/>
                  <a:pt x="3557731" y="2250961"/>
                </a:cubicBezTo>
                <a:cubicBezTo>
                  <a:pt x="3564967" y="2234836"/>
                  <a:pt x="3562859" y="2216044"/>
                  <a:pt x="3552166" y="2201990"/>
                </a:cubicBezTo>
                <a:cubicBezTo>
                  <a:pt x="3545607" y="2194625"/>
                  <a:pt x="3537060" y="2193430"/>
                  <a:pt x="3527819" y="2194924"/>
                </a:cubicBezTo>
                <a:close/>
                <a:moveTo>
                  <a:pt x="11326388" y="1740839"/>
                </a:moveTo>
                <a:cubicBezTo>
                  <a:pt x="11291319" y="1737141"/>
                  <a:pt x="11255731" y="1751019"/>
                  <a:pt x="11232417" y="1779564"/>
                </a:cubicBezTo>
                <a:cubicBezTo>
                  <a:pt x="11271770" y="1782870"/>
                  <a:pt x="11310805" y="1789001"/>
                  <a:pt x="11349284" y="1797880"/>
                </a:cubicBezTo>
                <a:cubicBezTo>
                  <a:pt x="11374924" y="1807355"/>
                  <a:pt x="11401636" y="1813646"/>
                  <a:pt x="11428786" y="1816593"/>
                </a:cubicBezTo>
                <a:cubicBezTo>
                  <a:pt x="11481097" y="1801741"/>
                  <a:pt x="11536750" y="1803812"/>
                  <a:pt x="11587789" y="1822565"/>
                </a:cubicBezTo>
                <a:lnTo>
                  <a:pt x="11588583" y="1823759"/>
                </a:lnTo>
                <a:cubicBezTo>
                  <a:pt x="11592638" y="1825072"/>
                  <a:pt x="11596931" y="1825192"/>
                  <a:pt x="11601065" y="1824196"/>
                </a:cubicBezTo>
                <a:cubicBezTo>
                  <a:pt x="11613428" y="1821171"/>
                  <a:pt x="11621021" y="1808670"/>
                  <a:pt x="11617998" y="1796287"/>
                </a:cubicBezTo>
                <a:cubicBezTo>
                  <a:pt x="11616011" y="1781953"/>
                  <a:pt x="11622373" y="1752093"/>
                  <a:pt x="11598124" y="1756473"/>
                </a:cubicBezTo>
                <a:cubicBezTo>
                  <a:pt x="11549628" y="1764834"/>
                  <a:pt x="11501927" y="1739354"/>
                  <a:pt x="11455021" y="1756473"/>
                </a:cubicBezTo>
                <a:cubicBezTo>
                  <a:pt x="11424214" y="1768099"/>
                  <a:pt x="11389909" y="1765910"/>
                  <a:pt x="11360811" y="1750501"/>
                </a:cubicBezTo>
                <a:cubicBezTo>
                  <a:pt x="11349711" y="1745255"/>
                  <a:pt x="11338078" y="1742071"/>
                  <a:pt x="11326388" y="174083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637430"/>
                </a:lnTo>
                <a:lnTo>
                  <a:pt x="12052873" y="1637430"/>
                </a:lnTo>
                <a:cubicBezTo>
                  <a:pt x="12081097" y="1648180"/>
                  <a:pt x="12117270" y="1636235"/>
                  <a:pt x="12143902" y="1651763"/>
                </a:cubicBezTo>
                <a:cubicBezTo>
                  <a:pt x="12155033" y="1659328"/>
                  <a:pt x="12178883" y="1641809"/>
                  <a:pt x="12183653" y="1659328"/>
                </a:cubicBezTo>
                <a:cubicBezTo>
                  <a:pt x="12188422" y="1676846"/>
                  <a:pt x="12164572" y="1680429"/>
                  <a:pt x="12154634" y="1691576"/>
                </a:cubicBezTo>
                <a:cubicBezTo>
                  <a:pt x="12138338" y="1711086"/>
                  <a:pt x="12085867" y="1713475"/>
                  <a:pt x="12122436" y="1759658"/>
                </a:cubicBezTo>
                <a:cubicBezTo>
                  <a:pt x="12129593" y="1768417"/>
                  <a:pt x="12116872" y="1773593"/>
                  <a:pt x="12109319" y="1777575"/>
                </a:cubicBezTo>
                <a:cubicBezTo>
                  <a:pt x="12071358" y="1801304"/>
                  <a:pt x="12027990" y="1815000"/>
                  <a:pt x="11983309" y="1817388"/>
                </a:cubicBezTo>
                <a:cubicBezTo>
                  <a:pt x="11951508" y="1816593"/>
                  <a:pt x="11933621" y="1837296"/>
                  <a:pt x="11908975" y="1847647"/>
                </a:cubicBezTo>
                <a:cubicBezTo>
                  <a:pt x="11899833" y="1852026"/>
                  <a:pt x="11890690" y="1861184"/>
                  <a:pt x="11896255" y="1872331"/>
                </a:cubicBezTo>
                <a:cubicBezTo>
                  <a:pt x="11901820" y="1883480"/>
                  <a:pt x="11914540" y="1892636"/>
                  <a:pt x="11926067" y="1883480"/>
                </a:cubicBezTo>
                <a:cubicBezTo>
                  <a:pt x="11946739" y="1867555"/>
                  <a:pt x="11955484" y="1877905"/>
                  <a:pt x="11972179" y="1892239"/>
                </a:cubicBezTo>
                <a:cubicBezTo>
                  <a:pt x="11998811" y="1914534"/>
                  <a:pt x="12030612" y="1901395"/>
                  <a:pt x="12060425" y="1889850"/>
                </a:cubicBezTo>
                <a:cubicBezTo>
                  <a:pt x="12090238" y="1878304"/>
                  <a:pt x="12126809" y="1844461"/>
                  <a:pt x="12146287" y="1903785"/>
                </a:cubicBezTo>
                <a:cubicBezTo>
                  <a:pt x="12160837" y="1899683"/>
                  <a:pt x="12176378" y="1900520"/>
                  <a:pt x="12190412" y="1906174"/>
                </a:cubicBezTo>
                <a:lnTo>
                  <a:pt x="12190412" y="2164566"/>
                </a:lnTo>
                <a:cubicBezTo>
                  <a:pt x="12152131" y="2185268"/>
                  <a:pt x="12112261" y="2202867"/>
                  <a:pt x="12071159" y="2217120"/>
                </a:cubicBezTo>
                <a:cubicBezTo>
                  <a:pt x="12008988" y="2239335"/>
                  <a:pt x="11942049" y="2244551"/>
                  <a:pt x="11877175" y="2232249"/>
                </a:cubicBezTo>
                <a:cubicBezTo>
                  <a:pt x="11791790" y="2221858"/>
                  <a:pt x="11705213" y="2227670"/>
                  <a:pt x="11621974" y="2249369"/>
                </a:cubicBezTo>
                <a:cubicBezTo>
                  <a:pt x="11603291" y="2253351"/>
                  <a:pt x="11603690" y="2273655"/>
                  <a:pt x="11584212" y="2273655"/>
                </a:cubicBezTo>
                <a:cubicBezTo>
                  <a:pt x="11583019" y="2227470"/>
                  <a:pt x="11557578" y="2217916"/>
                  <a:pt x="11517828" y="2227470"/>
                </a:cubicBezTo>
                <a:cubicBezTo>
                  <a:pt x="11467344" y="2239813"/>
                  <a:pt x="11422028" y="2269673"/>
                  <a:pt x="11375916" y="2282414"/>
                </a:cubicBezTo>
                <a:cubicBezTo>
                  <a:pt x="11335371" y="2297026"/>
                  <a:pt x="11293752" y="2308613"/>
                  <a:pt x="11251497" y="2317051"/>
                </a:cubicBezTo>
                <a:cubicBezTo>
                  <a:pt x="11243150" y="2317848"/>
                  <a:pt x="11233610" y="2307497"/>
                  <a:pt x="11223273" y="2313867"/>
                </a:cubicBezTo>
                <a:cubicBezTo>
                  <a:pt x="11239612" y="2361803"/>
                  <a:pt x="11287114" y="2391823"/>
                  <a:pt x="11337359" y="2385930"/>
                </a:cubicBezTo>
                <a:cubicBezTo>
                  <a:pt x="11400284" y="2378286"/>
                  <a:pt x="11463608" y="2374861"/>
                  <a:pt x="11526970" y="2375578"/>
                </a:cubicBezTo>
                <a:cubicBezTo>
                  <a:pt x="11537305" y="2375181"/>
                  <a:pt x="11548039" y="2379958"/>
                  <a:pt x="11544858" y="2388717"/>
                </a:cubicBezTo>
                <a:cubicBezTo>
                  <a:pt x="11518623" y="2457993"/>
                  <a:pt x="11578646" y="2438484"/>
                  <a:pt x="11612036" y="2452021"/>
                </a:cubicBezTo>
                <a:cubicBezTo>
                  <a:pt x="11563461" y="2517714"/>
                  <a:pt x="11496482" y="2567441"/>
                  <a:pt x="11419642" y="2594952"/>
                </a:cubicBezTo>
                <a:cubicBezTo>
                  <a:pt x="11320266" y="2629989"/>
                  <a:pt x="11217311" y="2598536"/>
                  <a:pt x="11121512" y="2642332"/>
                </a:cubicBezTo>
                <a:cubicBezTo>
                  <a:pt x="11101239" y="2651488"/>
                  <a:pt x="11055923" y="2623220"/>
                  <a:pt x="11016172" y="2629989"/>
                </a:cubicBezTo>
                <a:cubicBezTo>
                  <a:pt x="10906063" y="2648701"/>
                  <a:pt x="10796351" y="2668210"/>
                  <a:pt x="10685049" y="2681349"/>
                </a:cubicBezTo>
                <a:cubicBezTo>
                  <a:pt x="10606341" y="2690506"/>
                  <a:pt x="10510542" y="2670997"/>
                  <a:pt x="10440581" y="2740272"/>
                </a:cubicBezTo>
                <a:cubicBezTo>
                  <a:pt x="10429849" y="2751819"/>
                  <a:pt x="10397252" y="2740272"/>
                  <a:pt x="10374992" y="2740272"/>
                </a:cubicBezTo>
                <a:cubicBezTo>
                  <a:pt x="10283168" y="2743458"/>
                  <a:pt x="10191741" y="2747042"/>
                  <a:pt x="10099917" y="2752615"/>
                </a:cubicBezTo>
                <a:cubicBezTo>
                  <a:pt x="10079246" y="2752615"/>
                  <a:pt x="10047843" y="2751421"/>
                  <a:pt x="10069308" y="2792429"/>
                </a:cubicBezTo>
                <a:cubicBezTo>
                  <a:pt x="10090773" y="2833437"/>
                  <a:pt x="10047843" y="2860511"/>
                  <a:pt x="10026775" y="2860511"/>
                </a:cubicBezTo>
                <a:cubicBezTo>
                  <a:pt x="9968740" y="2862103"/>
                  <a:pt x="9930579" y="2901917"/>
                  <a:pt x="9880890" y="2918240"/>
                </a:cubicBezTo>
                <a:cubicBezTo>
                  <a:pt x="9863001" y="2926204"/>
                  <a:pt x="9835971" y="2934963"/>
                  <a:pt x="9823250" y="2918240"/>
                </a:cubicBezTo>
                <a:cubicBezTo>
                  <a:pt x="9810530" y="2901520"/>
                  <a:pt x="9834381" y="2885991"/>
                  <a:pt x="9842729" y="2874445"/>
                </a:cubicBezTo>
                <a:cubicBezTo>
                  <a:pt x="9851076" y="2862900"/>
                  <a:pt x="9861014" y="2852150"/>
                  <a:pt x="9854256" y="2837020"/>
                </a:cubicBezTo>
                <a:cubicBezTo>
                  <a:pt x="9847500" y="2821892"/>
                  <a:pt x="9832394" y="2831447"/>
                  <a:pt x="9822058" y="2828261"/>
                </a:cubicBezTo>
                <a:cubicBezTo>
                  <a:pt x="9771575" y="2812336"/>
                  <a:pt x="9717116" y="2838214"/>
                  <a:pt x="9667031" y="2806364"/>
                </a:cubicBezTo>
                <a:cubicBezTo>
                  <a:pt x="9640716" y="2797963"/>
                  <a:pt x="9611976" y="2802542"/>
                  <a:pt x="9589516" y="2818706"/>
                </a:cubicBezTo>
                <a:cubicBezTo>
                  <a:pt x="9521145" y="2870465"/>
                  <a:pt x="9449594" y="2837419"/>
                  <a:pt x="9379631" y="2837419"/>
                </a:cubicBezTo>
                <a:cubicBezTo>
                  <a:pt x="9341828" y="2834592"/>
                  <a:pt x="9303906" y="2840444"/>
                  <a:pt x="9268727" y="2854538"/>
                </a:cubicBezTo>
                <a:cubicBezTo>
                  <a:pt x="9258312" y="2860671"/>
                  <a:pt x="9245910" y="2862501"/>
                  <a:pt x="9234143" y="2859714"/>
                </a:cubicBezTo>
                <a:cubicBezTo>
                  <a:pt x="9135959" y="2832242"/>
                  <a:pt x="9121251" y="2837817"/>
                  <a:pt x="9062818" y="2917444"/>
                </a:cubicBezTo>
                <a:cubicBezTo>
                  <a:pt x="9053278" y="2930186"/>
                  <a:pt x="9042147" y="2946508"/>
                  <a:pt x="9025850" y="2940935"/>
                </a:cubicBezTo>
                <a:cubicBezTo>
                  <a:pt x="8976560" y="2924212"/>
                  <a:pt x="8933628" y="2952481"/>
                  <a:pt x="8887518" y="2958453"/>
                </a:cubicBezTo>
                <a:cubicBezTo>
                  <a:pt x="8869471" y="2962275"/>
                  <a:pt x="8850629" y="2960205"/>
                  <a:pt x="8833854" y="2952481"/>
                </a:cubicBezTo>
                <a:cubicBezTo>
                  <a:pt x="8812428" y="2939342"/>
                  <a:pt x="8785636" y="2938586"/>
                  <a:pt x="8763495" y="2950489"/>
                </a:cubicBezTo>
                <a:cubicBezTo>
                  <a:pt x="8704266" y="2995878"/>
                  <a:pt x="8636689" y="2995878"/>
                  <a:pt x="8567523" y="2995878"/>
                </a:cubicBezTo>
                <a:cubicBezTo>
                  <a:pt x="8517834" y="2996276"/>
                  <a:pt x="8470531" y="3019368"/>
                  <a:pt x="8418060" y="3003443"/>
                </a:cubicBezTo>
                <a:cubicBezTo>
                  <a:pt x="8402199" y="2999063"/>
                  <a:pt x="8385426" y="2999063"/>
                  <a:pt x="8369565" y="3003443"/>
                </a:cubicBezTo>
                <a:cubicBezTo>
                  <a:pt x="8365591" y="3017377"/>
                  <a:pt x="8378309" y="3022156"/>
                  <a:pt x="8391427" y="3026535"/>
                </a:cubicBezTo>
                <a:cubicBezTo>
                  <a:pt x="8424857" y="3037642"/>
                  <a:pt x="8460952" y="3037642"/>
                  <a:pt x="8494381" y="3026535"/>
                </a:cubicBezTo>
                <a:cubicBezTo>
                  <a:pt x="8511474" y="3022353"/>
                  <a:pt x="8529363" y="3022353"/>
                  <a:pt x="8546454" y="3026535"/>
                </a:cubicBezTo>
                <a:cubicBezTo>
                  <a:pt x="8513065" y="3038479"/>
                  <a:pt x="8478482" y="3060775"/>
                  <a:pt x="8438731" y="3046840"/>
                </a:cubicBezTo>
                <a:cubicBezTo>
                  <a:pt x="8460593" y="3093820"/>
                  <a:pt x="8533339" y="3072320"/>
                  <a:pt x="8535724" y="3086654"/>
                </a:cubicBezTo>
                <a:cubicBezTo>
                  <a:pt x="8542878" y="3141199"/>
                  <a:pt x="8628341" y="3085061"/>
                  <a:pt x="8615225" y="3152745"/>
                </a:cubicBezTo>
                <a:cubicBezTo>
                  <a:pt x="8552616" y="3144463"/>
                  <a:pt x="8489253" y="3143547"/>
                  <a:pt x="8426408" y="3149958"/>
                </a:cubicBezTo>
                <a:cubicBezTo>
                  <a:pt x="8328621" y="3165484"/>
                  <a:pt x="8230436" y="3153541"/>
                  <a:pt x="8133446" y="3171457"/>
                </a:cubicBezTo>
                <a:cubicBezTo>
                  <a:pt x="8091309" y="3183402"/>
                  <a:pt x="8046153" y="3177828"/>
                  <a:pt x="8008230" y="3155930"/>
                </a:cubicBezTo>
                <a:cubicBezTo>
                  <a:pt x="7997140" y="3144822"/>
                  <a:pt x="7979929" y="3142672"/>
                  <a:pt x="7966491" y="3150754"/>
                </a:cubicBezTo>
                <a:cubicBezTo>
                  <a:pt x="7965619" y="3151271"/>
                  <a:pt x="7964664" y="3151710"/>
                  <a:pt x="7963749" y="3152107"/>
                </a:cubicBezTo>
                <a:cubicBezTo>
                  <a:pt x="7951189" y="3157363"/>
                  <a:pt x="7936758" y="3151391"/>
                  <a:pt x="7931511" y="3138810"/>
                </a:cubicBezTo>
                <a:cubicBezTo>
                  <a:pt x="7925549" y="3090237"/>
                  <a:pt x="7919982" y="3100986"/>
                  <a:pt x="7891761" y="3130050"/>
                </a:cubicBezTo>
                <a:cubicBezTo>
                  <a:pt x="7862385" y="3164648"/>
                  <a:pt x="7817467" y="3181889"/>
                  <a:pt x="7772508" y="3175837"/>
                </a:cubicBezTo>
                <a:cubicBezTo>
                  <a:pt x="7733592" y="3164251"/>
                  <a:pt x="7692172" y="3164251"/>
                  <a:pt x="7653256" y="3175837"/>
                </a:cubicBezTo>
                <a:cubicBezTo>
                  <a:pt x="7623442" y="3190966"/>
                  <a:pt x="7604362" y="3145976"/>
                  <a:pt x="7578525" y="3171457"/>
                </a:cubicBezTo>
                <a:cubicBezTo>
                  <a:pt x="7575344" y="3153143"/>
                  <a:pt x="7595617" y="3146375"/>
                  <a:pt x="7601182" y="3131643"/>
                </a:cubicBezTo>
                <a:cubicBezTo>
                  <a:pt x="7568071" y="3110821"/>
                  <a:pt x="7526611" y="3108591"/>
                  <a:pt x="7491470" y="3125671"/>
                </a:cubicBezTo>
                <a:cubicBezTo>
                  <a:pt x="7476762" y="3133634"/>
                  <a:pt x="7448539" y="3126468"/>
                  <a:pt x="7455693" y="3158318"/>
                </a:cubicBezTo>
                <a:lnTo>
                  <a:pt x="7445360" y="3168272"/>
                </a:lnTo>
                <a:lnTo>
                  <a:pt x="7440987" y="3168272"/>
                </a:lnTo>
                <a:cubicBezTo>
                  <a:pt x="7424292" y="3162698"/>
                  <a:pt x="7424292" y="3173049"/>
                  <a:pt x="7424292" y="3183800"/>
                </a:cubicBezTo>
                <a:cubicBezTo>
                  <a:pt x="7359497" y="3225205"/>
                  <a:pt x="7286754" y="3197336"/>
                  <a:pt x="7217985" y="3204104"/>
                </a:cubicBezTo>
                <a:cubicBezTo>
                  <a:pt x="7192545" y="3206095"/>
                  <a:pt x="7163128" y="3220030"/>
                  <a:pt x="7136098" y="3204104"/>
                </a:cubicBezTo>
                <a:cubicBezTo>
                  <a:pt x="7069316" y="3236752"/>
                  <a:pt x="6996573" y="3206891"/>
                  <a:pt x="6927804" y="3226399"/>
                </a:cubicBezTo>
                <a:cubicBezTo>
                  <a:pt x="6854901" y="3242485"/>
                  <a:pt x="6780050" y="3247820"/>
                  <a:pt x="6705596" y="3242326"/>
                </a:cubicBezTo>
                <a:cubicBezTo>
                  <a:pt x="6648754" y="3242326"/>
                  <a:pt x="6590320" y="3245113"/>
                  <a:pt x="6533078" y="3242326"/>
                </a:cubicBezTo>
                <a:cubicBezTo>
                  <a:pt x="6501436" y="3241132"/>
                  <a:pt x="6470193" y="3234920"/>
                  <a:pt x="6440459" y="3224011"/>
                </a:cubicBezTo>
                <a:cubicBezTo>
                  <a:pt x="6411441" y="3214058"/>
                  <a:pt x="6400708" y="3220826"/>
                  <a:pt x="6400708" y="3253871"/>
                </a:cubicBezTo>
                <a:cubicBezTo>
                  <a:pt x="6380037" y="3232770"/>
                  <a:pt x="6369702" y="3210077"/>
                  <a:pt x="6340286" y="3210077"/>
                </a:cubicBezTo>
                <a:cubicBezTo>
                  <a:pt x="6394110" y="3182923"/>
                  <a:pt x="6455684" y="3175478"/>
                  <a:pt x="6514396" y="3188975"/>
                </a:cubicBezTo>
                <a:cubicBezTo>
                  <a:pt x="6550965" y="3195345"/>
                  <a:pt x="6587537" y="3197336"/>
                  <a:pt x="6624108" y="3202512"/>
                </a:cubicBezTo>
                <a:cubicBezTo>
                  <a:pt x="6627009" y="3202114"/>
                  <a:pt x="6629950" y="3202114"/>
                  <a:pt x="6632853" y="3202512"/>
                </a:cubicBezTo>
                <a:cubicBezTo>
                  <a:pt x="6646368" y="3220030"/>
                  <a:pt x="6659486" y="3214058"/>
                  <a:pt x="6682542" y="3215252"/>
                </a:cubicBezTo>
                <a:cubicBezTo>
                  <a:pt x="6705596" y="3216447"/>
                  <a:pt x="6744552" y="3182207"/>
                  <a:pt x="6753298" y="3236752"/>
                </a:cubicBezTo>
                <a:cubicBezTo>
                  <a:pt x="6754491" y="3243521"/>
                  <a:pt x="6765223" y="3242724"/>
                  <a:pt x="6769993" y="3236752"/>
                </a:cubicBezTo>
                <a:cubicBezTo>
                  <a:pt x="6809347" y="3186189"/>
                  <a:pt x="6866986" y="3216447"/>
                  <a:pt x="6915083" y="3205298"/>
                </a:cubicBezTo>
                <a:cubicBezTo>
                  <a:pt x="6950343" y="3201477"/>
                  <a:pt x="6985959" y="3201477"/>
                  <a:pt x="7021219" y="3205298"/>
                </a:cubicBezTo>
                <a:cubicBezTo>
                  <a:pt x="7016449" y="3181809"/>
                  <a:pt x="7000150" y="3188178"/>
                  <a:pt x="6992200" y="3177429"/>
                </a:cubicBezTo>
                <a:cubicBezTo>
                  <a:pt x="6984250" y="3166679"/>
                  <a:pt x="6972721" y="3152347"/>
                  <a:pt x="6975107" y="3142393"/>
                </a:cubicBezTo>
                <a:cubicBezTo>
                  <a:pt x="6980275" y="3119302"/>
                  <a:pt x="6996573" y="3139208"/>
                  <a:pt x="7007703" y="3139208"/>
                </a:cubicBezTo>
                <a:cubicBezTo>
                  <a:pt x="7026386" y="3137217"/>
                  <a:pt x="7044274" y="3134032"/>
                  <a:pt x="7062558" y="3131245"/>
                </a:cubicBezTo>
                <a:cubicBezTo>
                  <a:pt x="7091577" y="3121292"/>
                  <a:pt x="7120197" y="3136421"/>
                  <a:pt x="7149216" y="3131245"/>
                </a:cubicBezTo>
                <a:cubicBezTo>
                  <a:pt x="7163128" y="3128856"/>
                  <a:pt x="7191750" y="3139208"/>
                  <a:pt x="7168694" y="3106958"/>
                </a:cubicBezTo>
                <a:cubicBezTo>
                  <a:pt x="7163526" y="3099791"/>
                  <a:pt x="7167899" y="3091432"/>
                  <a:pt x="7175053" y="3095413"/>
                </a:cubicBezTo>
                <a:cubicBezTo>
                  <a:pt x="7191750" y="3105366"/>
                  <a:pt x="7217985" y="3089043"/>
                  <a:pt x="7226730" y="3110940"/>
                </a:cubicBezTo>
                <a:cubicBezTo>
                  <a:pt x="7242232" y="3151152"/>
                  <a:pt x="7274430" y="3140004"/>
                  <a:pt x="7303051" y="3140004"/>
                </a:cubicBezTo>
                <a:cubicBezTo>
                  <a:pt x="7305039" y="3140004"/>
                  <a:pt x="7310206" y="3133235"/>
                  <a:pt x="7310206" y="3129254"/>
                </a:cubicBezTo>
                <a:cubicBezTo>
                  <a:pt x="7311400" y="3089441"/>
                  <a:pt x="7311400" y="3089441"/>
                  <a:pt x="7346777" y="3089441"/>
                </a:cubicBezTo>
                <a:cubicBezTo>
                  <a:pt x="7387443" y="3092706"/>
                  <a:pt x="7428346" y="3091749"/>
                  <a:pt x="7468812" y="3086654"/>
                </a:cubicBezTo>
                <a:cubicBezTo>
                  <a:pt x="7479148" y="3079488"/>
                  <a:pt x="7493060" y="3112533"/>
                  <a:pt x="7503395" y="3079488"/>
                </a:cubicBezTo>
                <a:cubicBezTo>
                  <a:pt x="7516116" y="3053648"/>
                  <a:pt x="7543066" y="3037962"/>
                  <a:pt x="7571767" y="3039673"/>
                </a:cubicBezTo>
                <a:cubicBezTo>
                  <a:pt x="7617083" y="3038080"/>
                  <a:pt x="7662000" y="3034498"/>
                  <a:pt x="7706919" y="3030118"/>
                </a:cubicBezTo>
                <a:cubicBezTo>
                  <a:pt x="7667168" y="3026136"/>
                  <a:pt x="7627417" y="3021757"/>
                  <a:pt x="7587667" y="3019767"/>
                </a:cubicBezTo>
                <a:cubicBezTo>
                  <a:pt x="7569779" y="3019368"/>
                  <a:pt x="7545929" y="3006628"/>
                  <a:pt x="7550302" y="2991101"/>
                </a:cubicBezTo>
                <a:cubicBezTo>
                  <a:pt x="7556980" y="2967690"/>
                  <a:pt x="7573954" y="2948619"/>
                  <a:pt x="7596412" y="2939342"/>
                </a:cubicBezTo>
                <a:cubicBezTo>
                  <a:pt x="7619785" y="2932853"/>
                  <a:pt x="7641846" y="2922342"/>
                  <a:pt x="7661603" y="2908288"/>
                </a:cubicBezTo>
                <a:cubicBezTo>
                  <a:pt x="7670350" y="2900723"/>
                  <a:pt x="7685454" y="2895149"/>
                  <a:pt x="7676709" y="2880419"/>
                </a:cubicBezTo>
                <a:cubicBezTo>
                  <a:pt x="7669236" y="2869908"/>
                  <a:pt x="7655164" y="2866483"/>
                  <a:pt x="7643716" y="2872455"/>
                </a:cubicBezTo>
                <a:cubicBezTo>
                  <a:pt x="7581506" y="2894910"/>
                  <a:pt x="7526571" y="2933848"/>
                  <a:pt x="7484713" y="2985128"/>
                </a:cubicBezTo>
                <a:cubicBezTo>
                  <a:pt x="7473900" y="3004358"/>
                  <a:pt x="7453030" y="3015665"/>
                  <a:pt x="7431049" y="3014192"/>
                </a:cubicBezTo>
                <a:cubicBezTo>
                  <a:pt x="7384143" y="3014591"/>
                  <a:pt x="7334852" y="3003841"/>
                  <a:pt x="7291525" y="3035693"/>
                </a:cubicBezTo>
                <a:cubicBezTo>
                  <a:pt x="7276418" y="3046840"/>
                  <a:pt x="7258531" y="3032507"/>
                  <a:pt x="7241835" y="3028526"/>
                </a:cubicBezTo>
                <a:cubicBezTo>
                  <a:pt x="7160347" y="3007027"/>
                  <a:pt x="7078062" y="2961638"/>
                  <a:pt x="6996573" y="3028526"/>
                </a:cubicBezTo>
                <a:cubicBezTo>
                  <a:pt x="6988305" y="3035891"/>
                  <a:pt x="6975823" y="3035891"/>
                  <a:pt x="6967554" y="3028526"/>
                </a:cubicBezTo>
                <a:cubicBezTo>
                  <a:pt x="6957219" y="3018174"/>
                  <a:pt x="6971131" y="3014988"/>
                  <a:pt x="6974313" y="3008220"/>
                </a:cubicBezTo>
                <a:cubicBezTo>
                  <a:pt x="6982660" y="2990304"/>
                  <a:pt x="6944896" y="2964425"/>
                  <a:pt x="6917468" y="2968407"/>
                </a:cubicBezTo>
                <a:cubicBezTo>
                  <a:pt x="6915480" y="2968805"/>
                  <a:pt x="6806961" y="3021359"/>
                  <a:pt x="6804576" y="3021359"/>
                </a:cubicBezTo>
                <a:cubicBezTo>
                  <a:pt x="6769993" y="3037283"/>
                  <a:pt x="6736999" y="3076700"/>
                  <a:pt x="6697248" y="3031711"/>
                </a:cubicBezTo>
                <a:cubicBezTo>
                  <a:pt x="6686119" y="3019767"/>
                  <a:pt x="6674989" y="3031711"/>
                  <a:pt x="6663461" y="3034498"/>
                </a:cubicBezTo>
                <a:cubicBezTo>
                  <a:pt x="6624506" y="3043257"/>
                  <a:pt x="6583562" y="3067145"/>
                  <a:pt x="6548581" y="3024146"/>
                </a:cubicBezTo>
                <a:cubicBezTo>
                  <a:pt x="6544647" y="3021040"/>
                  <a:pt x="6539399" y="3020124"/>
                  <a:pt x="6534668" y="3021757"/>
                </a:cubicBezTo>
                <a:cubicBezTo>
                  <a:pt x="6490665" y="3041425"/>
                  <a:pt x="6441175" y="3045088"/>
                  <a:pt x="6394746" y="3032109"/>
                </a:cubicBezTo>
                <a:cubicBezTo>
                  <a:pt x="6341600" y="3024663"/>
                  <a:pt x="6287538" y="3028048"/>
                  <a:pt x="6235742" y="3042062"/>
                </a:cubicBezTo>
                <a:cubicBezTo>
                  <a:pt x="6199171" y="3050822"/>
                  <a:pt x="6158625" y="3022156"/>
                  <a:pt x="6131198" y="3028526"/>
                </a:cubicBezTo>
                <a:cubicBezTo>
                  <a:pt x="6067597" y="3041664"/>
                  <a:pt x="6007574" y="3018572"/>
                  <a:pt x="5945960" y="3028526"/>
                </a:cubicBezTo>
                <a:cubicBezTo>
                  <a:pt x="5901040" y="3035693"/>
                  <a:pt x="5854136" y="3028924"/>
                  <a:pt x="5814386" y="3060775"/>
                </a:cubicBezTo>
                <a:cubicBezTo>
                  <a:pt x="5813271" y="3061411"/>
                  <a:pt x="5812158" y="3062009"/>
                  <a:pt x="5810966" y="3062566"/>
                </a:cubicBezTo>
                <a:cubicBezTo>
                  <a:pt x="5789143" y="3072918"/>
                  <a:pt x="5763066" y="3063523"/>
                  <a:pt x="5752770" y="3041664"/>
                </a:cubicBezTo>
                <a:cubicBezTo>
                  <a:pt x="5747206" y="3023747"/>
                  <a:pt x="5712621" y="2997470"/>
                  <a:pt x="5749989" y="2974777"/>
                </a:cubicBezTo>
                <a:cubicBezTo>
                  <a:pt x="5755553" y="2971591"/>
                  <a:pt x="5761516" y="2961638"/>
                  <a:pt x="5761516" y="2958852"/>
                </a:cubicBezTo>
                <a:cubicBezTo>
                  <a:pt x="5729714" y="2892760"/>
                  <a:pt x="5802458" y="2900723"/>
                  <a:pt x="5819153" y="2896343"/>
                </a:cubicBezTo>
                <a:cubicBezTo>
                  <a:pt x="5853738" y="2887584"/>
                  <a:pt x="5856520" y="2861705"/>
                  <a:pt x="5866855" y="2842196"/>
                </a:cubicBezTo>
                <a:cubicBezTo>
                  <a:pt x="5869797" y="2837100"/>
                  <a:pt x="5870871" y="2831128"/>
                  <a:pt x="5869876" y="2825316"/>
                </a:cubicBezTo>
                <a:cubicBezTo>
                  <a:pt x="5867571" y="2811460"/>
                  <a:pt x="5854493" y="2802063"/>
                  <a:pt x="5840620" y="2804374"/>
                </a:cubicBezTo>
                <a:cubicBezTo>
                  <a:pt x="5766922" y="2808793"/>
                  <a:pt x="5693025" y="2807200"/>
                  <a:pt x="5619605" y="2799596"/>
                </a:cubicBezTo>
                <a:cubicBezTo>
                  <a:pt x="5535890" y="2787333"/>
                  <a:pt x="5451062" y="2784785"/>
                  <a:pt x="5366790" y="2792032"/>
                </a:cubicBezTo>
                <a:cubicBezTo>
                  <a:pt x="5333797" y="2794022"/>
                  <a:pt x="5296431" y="2780485"/>
                  <a:pt x="5260259" y="2780485"/>
                </a:cubicBezTo>
                <a:cubicBezTo>
                  <a:pt x="5227405" y="2776902"/>
                  <a:pt x="5195356" y="2788480"/>
                  <a:pt x="5172463" y="2810836"/>
                </a:cubicBezTo>
                <a:lnTo>
                  <a:pt x="5155479" y="2833260"/>
                </a:lnTo>
                <a:lnTo>
                  <a:pt x="5150558" y="2818918"/>
                </a:lnTo>
                <a:cubicBezTo>
                  <a:pt x="5140683" y="2806115"/>
                  <a:pt x="5121527" y="2807758"/>
                  <a:pt x="5104834" y="2799993"/>
                </a:cubicBezTo>
                <a:cubicBezTo>
                  <a:pt x="5039164" y="2774233"/>
                  <a:pt x="4967175" y="2769098"/>
                  <a:pt x="4898526" y="2785263"/>
                </a:cubicBezTo>
                <a:cubicBezTo>
                  <a:pt x="4839695" y="2799317"/>
                  <a:pt x="4778479" y="2800273"/>
                  <a:pt x="4719250" y="2788050"/>
                </a:cubicBezTo>
                <a:cubicBezTo>
                  <a:pt x="4710942" y="2785700"/>
                  <a:pt x="4702435" y="2784108"/>
                  <a:pt x="4693809" y="2783273"/>
                </a:cubicBezTo>
                <a:cubicBezTo>
                  <a:pt x="4677512" y="2780884"/>
                  <a:pt x="4656444" y="2780884"/>
                  <a:pt x="4656444" y="2799993"/>
                </a:cubicBezTo>
                <a:lnTo>
                  <a:pt x="4655648" y="2801188"/>
                </a:lnTo>
                <a:cubicBezTo>
                  <a:pt x="4654457" y="2821095"/>
                  <a:pt x="4674330" y="2823883"/>
                  <a:pt x="4689834" y="2815919"/>
                </a:cubicBezTo>
                <a:cubicBezTo>
                  <a:pt x="4690748" y="2815482"/>
                  <a:pt x="4691663" y="2815123"/>
                  <a:pt x="4692617" y="2814765"/>
                </a:cubicBezTo>
                <a:cubicBezTo>
                  <a:pt x="4707763" y="2809470"/>
                  <a:pt x="4724297" y="2817472"/>
                  <a:pt x="4729584" y="2832641"/>
                </a:cubicBezTo>
                <a:cubicBezTo>
                  <a:pt x="4732248" y="2839012"/>
                  <a:pt x="4735866" y="2844905"/>
                  <a:pt x="4740319" y="2850160"/>
                </a:cubicBezTo>
                <a:cubicBezTo>
                  <a:pt x="4764726" y="2848567"/>
                  <a:pt x="4789210" y="2849364"/>
                  <a:pt x="4813459" y="2852549"/>
                </a:cubicBezTo>
                <a:cubicBezTo>
                  <a:pt x="4824987" y="2849005"/>
                  <a:pt x="4837310" y="2849005"/>
                  <a:pt x="4848837" y="2852549"/>
                </a:cubicBezTo>
                <a:cubicBezTo>
                  <a:pt x="4893001" y="2860868"/>
                  <a:pt x="4938516" y="2858520"/>
                  <a:pt x="4981606" y="2845779"/>
                </a:cubicBezTo>
                <a:cubicBezTo>
                  <a:pt x="5015394" y="2837419"/>
                  <a:pt x="5058324" y="2807957"/>
                  <a:pt x="5087738" y="2842595"/>
                </a:cubicBezTo>
                <a:cubicBezTo>
                  <a:pt x="5109802" y="2868573"/>
                  <a:pt x="5125825" y="2869244"/>
                  <a:pt x="5141346" y="2855528"/>
                </a:cubicBezTo>
                <a:lnTo>
                  <a:pt x="5156020" y="2838450"/>
                </a:lnTo>
                <a:lnTo>
                  <a:pt x="5161278" y="2841559"/>
                </a:lnTo>
                <a:cubicBezTo>
                  <a:pt x="5184055" y="2851990"/>
                  <a:pt x="5210928" y="2841918"/>
                  <a:pt x="5221303" y="2819105"/>
                </a:cubicBezTo>
                <a:cubicBezTo>
                  <a:pt x="5228060" y="2809947"/>
                  <a:pt x="5265823" y="2760180"/>
                  <a:pt x="5261054" y="2829854"/>
                </a:cubicBezTo>
                <a:cubicBezTo>
                  <a:pt x="5259861" y="2843391"/>
                  <a:pt x="5277749" y="2856131"/>
                  <a:pt x="5283712" y="2853743"/>
                </a:cubicBezTo>
                <a:cubicBezTo>
                  <a:pt x="5318295" y="2839807"/>
                  <a:pt x="5354468" y="2883603"/>
                  <a:pt x="5388653" y="2847771"/>
                </a:cubicBezTo>
                <a:cubicBezTo>
                  <a:pt x="5402169" y="2833835"/>
                  <a:pt x="5419261" y="2844585"/>
                  <a:pt x="5432379" y="2860511"/>
                </a:cubicBezTo>
                <a:cubicBezTo>
                  <a:pt x="5457184" y="2885714"/>
                  <a:pt x="5492402" y="2897657"/>
                  <a:pt x="5527383" y="2892760"/>
                </a:cubicBezTo>
                <a:cubicBezTo>
                  <a:pt x="5599729" y="2894750"/>
                  <a:pt x="5653392" y="2859714"/>
                  <a:pt x="5713814" y="2835826"/>
                </a:cubicBezTo>
                <a:cubicBezTo>
                  <a:pt x="5725342" y="2831447"/>
                  <a:pt x="5741641" y="2820299"/>
                  <a:pt x="5751181" y="2835826"/>
                </a:cubicBezTo>
                <a:cubicBezTo>
                  <a:pt x="5760721" y="2851354"/>
                  <a:pt x="5741243" y="2854538"/>
                  <a:pt x="5733691" y="2862501"/>
                </a:cubicBezTo>
                <a:cubicBezTo>
                  <a:pt x="5694576" y="2896901"/>
                  <a:pt x="5660112" y="2936236"/>
                  <a:pt x="5631134" y="2979554"/>
                </a:cubicBezTo>
                <a:cubicBezTo>
                  <a:pt x="5621991" y="2997113"/>
                  <a:pt x="5603984" y="3008261"/>
                  <a:pt x="5584226" y="3008619"/>
                </a:cubicBezTo>
                <a:cubicBezTo>
                  <a:pt x="5526192" y="3003045"/>
                  <a:pt x="5469348" y="3031312"/>
                  <a:pt x="5410118" y="3011007"/>
                </a:cubicBezTo>
                <a:cubicBezTo>
                  <a:pt x="5386546" y="3005832"/>
                  <a:pt x="5362139" y="3005832"/>
                  <a:pt x="5338568" y="3011007"/>
                </a:cubicBezTo>
                <a:cubicBezTo>
                  <a:pt x="5300406" y="3017377"/>
                  <a:pt x="5259066" y="3038479"/>
                  <a:pt x="5243166" y="2977562"/>
                </a:cubicBezTo>
                <a:cubicBezTo>
                  <a:pt x="5242093" y="2974020"/>
                  <a:pt x="5239666" y="2970994"/>
                  <a:pt x="5236408" y="2969203"/>
                </a:cubicBezTo>
                <a:cubicBezTo>
                  <a:pt x="5236010" y="2974379"/>
                  <a:pt x="5232434" y="2979953"/>
                  <a:pt x="5222892" y="2979953"/>
                </a:cubicBezTo>
                <a:lnTo>
                  <a:pt x="5217725" y="2979953"/>
                </a:lnTo>
                <a:cubicBezTo>
                  <a:pt x="5143748" y="2965659"/>
                  <a:pt x="5067824" y="2964704"/>
                  <a:pt x="4993531" y="2977166"/>
                </a:cubicBezTo>
                <a:cubicBezTo>
                  <a:pt x="4983195" y="3015785"/>
                  <a:pt x="4957357" y="3018572"/>
                  <a:pt x="4924761" y="3013794"/>
                </a:cubicBezTo>
                <a:cubicBezTo>
                  <a:pt x="4881195" y="3005194"/>
                  <a:pt x="4836117" y="3008061"/>
                  <a:pt x="4793981" y="3022156"/>
                </a:cubicBezTo>
                <a:cubicBezTo>
                  <a:pt x="4780466" y="3027331"/>
                  <a:pt x="4764565" y="3040071"/>
                  <a:pt x="4757013" y="3013794"/>
                </a:cubicBezTo>
                <a:cubicBezTo>
                  <a:pt x="4755821" y="3009414"/>
                  <a:pt x="4743100" y="3003841"/>
                  <a:pt x="4739921" y="3005832"/>
                </a:cubicBezTo>
                <a:cubicBezTo>
                  <a:pt x="4673934" y="3048830"/>
                  <a:pt x="4602781" y="2961240"/>
                  <a:pt x="4537589" y="3013794"/>
                </a:cubicBezTo>
                <a:cubicBezTo>
                  <a:pt x="4481144" y="2991897"/>
                  <a:pt x="4424696" y="3034100"/>
                  <a:pt x="4374610" y="3021359"/>
                </a:cubicBezTo>
                <a:cubicBezTo>
                  <a:pt x="4312997" y="3005434"/>
                  <a:pt x="4254561" y="3030516"/>
                  <a:pt x="4193743" y="3017377"/>
                </a:cubicBezTo>
                <a:cubicBezTo>
                  <a:pt x="4148667" y="3011723"/>
                  <a:pt x="4102914" y="3016781"/>
                  <a:pt x="4060181" y="3032109"/>
                </a:cubicBezTo>
                <a:cubicBezTo>
                  <a:pt x="4039511" y="3037682"/>
                  <a:pt x="4011289" y="3054405"/>
                  <a:pt x="3994195" y="3025739"/>
                </a:cubicBezTo>
                <a:cubicBezTo>
                  <a:pt x="3985291" y="3009653"/>
                  <a:pt x="3985291" y="2990065"/>
                  <a:pt x="3994195" y="2973980"/>
                </a:cubicBezTo>
                <a:cubicBezTo>
                  <a:pt x="3912190" y="2967889"/>
                  <a:pt x="3829866" y="2966933"/>
                  <a:pt x="3747740" y="2971194"/>
                </a:cubicBezTo>
                <a:cubicBezTo>
                  <a:pt x="3681276" y="2979116"/>
                  <a:pt x="3613939" y="2974936"/>
                  <a:pt x="3548986" y="2958852"/>
                </a:cubicBezTo>
                <a:cubicBezTo>
                  <a:pt x="3515794" y="2953994"/>
                  <a:pt x="3482165" y="2953317"/>
                  <a:pt x="3448813" y="2956860"/>
                </a:cubicBezTo>
                <a:cubicBezTo>
                  <a:pt x="3431482" y="2960483"/>
                  <a:pt x="3413436" y="2957337"/>
                  <a:pt x="3398331" y="2948101"/>
                </a:cubicBezTo>
                <a:cubicBezTo>
                  <a:pt x="3382031" y="2945753"/>
                  <a:pt x="3366769" y="2938824"/>
                  <a:pt x="3354208" y="2928194"/>
                </a:cubicBezTo>
                <a:cubicBezTo>
                  <a:pt x="3316921" y="2906416"/>
                  <a:pt x="3272240" y="2901200"/>
                  <a:pt x="3230980" y="2913862"/>
                </a:cubicBezTo>
                <a:cubicBezTo>
                  <a:pt x="3193574" y="2917364"/>
                  <a:pt x="3158435" y="2933330"/>
                  <a:pt x="3131206" y="2959249"/>
                </a:cubicBezTo>
                <a:cubicBezTo>
                  <a:pt x="3112443" y="2974020"/>
                  <a:pt x="3085572" y="2972308"/>
                  <a:pt x="3068797" y="2955267"/>
                </a:cubicBezTo>
                <a:cubicBezTo>
                  <a:pt x="3044549" y="2924611"/>
                  <a:pt x="3021891" y="2933769"/>
                  <a:pt x="2996052" y="2946508"/>
                </a:cubicBezTo>
                <a:cubicBezTo>
                  <a:pt x="2950736" y="2967610"/>
                  <a:pt x="2904627" y="2946508"/>
                  <a:pt x="2858912" y="2946508"/>
                </a:cubicBezTo>
                <a:cubicBezTo>
                  <a:pt x="2850962" y="2946508"/>
                  <a:pt x="2837447" y="2940139"/>
                  <a:pt x="2835062" y="2943324"/>
                </a:cubicBezTo>
                <a:cubicBezTo>
                  <a:pt x="2798889" y="2990702"/>
                  <a:pt x="2761523" y="2968008"/>
                  <a:pt x="2721773" y="2948499"/>
                </a:cubicBezTo>
                <a:cubicBezTo>
                  <a:pt x="2655786" y="2915453"/>
                  <a:pt x="2582644" y="2940935"/>
                  <a:pt x="2513876" y="2927398"/>
                </a:cubicBezTo>
                <a:cubicBezTo>
                  <a:pt x="2502347" y="2925248"/>
                  <a:pt x="2491098" y="2921665"/>
                  <a:pt x="2480485" y="2916647"/>
                </a:cubicBezTo>
                <a:cubicBezTo>
                  <a:pt x="2439739" y="2888142"/>
                  <a:pt x="2386117" y="2886151"/>
                  <a:pt x="2343344" y="2911473"/>
                </a:cubicBezTo>
                <a:cubicBezTo>
                  <a:pt x="2332612" y="2918639"/>
                  <a:pt x="2320290" y="2925407"/>
                  <a:pt x="2309557" y="2914259"/>
                </a:cubicBezTo>
                <a:cubicBezTo>
                  <a:pt x="2298823" y="2903111"/>
                  <a:pt x="2321879" y="2904704"/>
                  <a:pt x="2321879" y="2893556"/>
                </a:cubicBezTo>
                <a:cubicBezTo>
                  <a:pt x="2323866" y="2847372"/>
                  <a:pt x="2288886" y="2856927"/>
                  <a:pt x="2267819" y="2862900"/>
                </a:cubicBezTo>
                <a:cubicBezTo>
                  <a:pt x="2238799" y="2871261"/>
                  <a:pt x="2214154" y="2883603"/>
                  <a:pt x="2199049" y="2843789"/>
                </a:cubicBezTo>
                <a:cubicBezTo>
                  <a:pt x="2196266" y="2836623"/>
                  <a:pt x="2176788" y="2831048"/>
                  <a:pt x="2166454" y="2833039"/>
                </a:cubicBezTo>
                <a:cubicBezTo>
                  <a:pt x="2119944" y="2846377"/>
                  <a:pt x="2070654" y="2846377"/>
                  <a:pt x="2024146" y="2833039"/>
                </a:cubicBezTo>
                <a:cubicBezTo>
                  <a:pt x="2000692" y="2824281"/>
                  <a:pt x="1996320" y="2867279"/>
                  <a:pt x="1973661" y="2877233"/>
                </a:cubicBezTo>
                <a:cubicBezTo>
                  <a:pt x="1959749" y="2856927"/>
                  <a:pt x="1979227" y="2842196"/>
                  <a:pt x="1979227" y="2827465"/>
                </a:cubicBezTo>
                <a:cubicBezTo>
                  <a:pt x="1979227" y="2812734"/>
                  <a:pt x="1991549" y="2798003"/>
                  <a:pt x="1979227" y="2787652"/>
                </a:cubicBezTo>
                <a:cubicBezTo>
                  <a:pt x="1966904" y="2777299"/>
                  <a:pt x="1952593" y="2787652"/>
                  <a:pt x="1939476" y="2787652"/>
                </a:cubicBezTo>
                <a:cubicBezTo>
                  <a:pt x="1868720" y="2788050"/>
                  <a:pt x="1801144" y="2819105"/>
                  <a:pt x="1729990" y="2808354"/>
                </a:cubicBezTo>
                <a:cubicBezTo>
                  <a:pt x="1717270" y="2806762"/>
                  <a:pt x="1708921" y="2807558"/>
                  <a:pt x="1708921" y="2821892"/>
                </a:cubicBezTo>
                <a:cubicBezTo>
                  <a:pt x="1706536" y="2870465"/>
                  <a:pt x="1685071" y="2846178"/>
                  <a:pt x="1669170" y="2830651"/>
                </a:cubicBezTo>
                <a:cubicBezTo>
                  <a:pt x="1655338" y="2796769"/>
                  <a:pt x="1659869" y="2758110"/>
                  <a:pt x="1681096" y="2728329"/>
                </a:cubicBezTo>
                <a:cubicBezTo>
                  <a:pt x="1715282" y="2700858"/>
                  <a:pt x="1739530" y="2659849"/>
                  <a:pt x="1788025" y="2650691"/>
                </a:cubicBezTo>
                <a:cubicBezTo>
                  <a:pt x="1804325" y="2647904"/>
                  <a:pt x="1803926" y="2633572"/>
                  <a:pt x="1800348" y="2614860"/>
                </a:cubicBezTo>
                <a:cubicBezTo>
                  <a:pt x="1796772" y="2596147"/>
                  <a:pt x="1778883" y="2596943"/>
                  <a:pt x="1766560" y="2600527"/>
                </a:cubicBezTo>
                <a:cubicBezTo>
                  <a:pt x="1733567" y="2610082"/>
                  <a:pt x="1700971" y="2622025"/>
                  <a:pt x="1668773" y="2633971"/>
                </a:cubicBezTo>
                <a:cubicBezTo>
                  <a:pt x="1660028" y="2637155"/>
                  <a:pt x="1648897" y="2639544"/>
                  <a:pt x="1648897" y="2653877"/>
                </a:cubicBezTo>
                <a:cubicBezTo>
                  <a:pt x="1652078" y="2711607"/>
                  <a:pt x="1609544" y="2725941"/>
                  <a:pt x="1567010" y="2737088"/>
                </a:cubicBezTo>
                <a:cubicBezTo>
                  <a:pt x="1546738" y="2742661"/>
                  <a:pt x="1555484" y="2758587"/>
                  <a:pt x="1549520" y="2768938"/>
                </a:cubicBezTo>
                <a:cubicBezTo>
                  <a:pt x="1532826" y="2798003"/>
                  <a:pt x="1522092" y="2810744"/>
                  <a:pt x="1482341" y="2790040"/>
                </a:cubicBezTo>
                <a:cubicBezTo>
                  <a:pt x="1451141" y="2768621"/>
                  <a:pt x="1421758" y="2744653"/>
                  <a:pt x="1394492" y="2718376"/>
                </a:cubicBezTo>
                <a:cubicBezTo>
                  <a:pt x="1384965" y="2711129"/>
                  <a:pt x="1377889" y="2701135"/>
                  <a:pt x="1374219" y="2689710"/>
                </a:cubicBezTo>
                <a:cubicBezTo>
                  <a:pt x="1341624" y="2582611"/>
                  <a:pt x="1318569" y="2569471"/>
                  <a:pt x="1215216" y="2602916"/>
                </a:cubicBezTo>
                <a:cubicBezTo>
                  <a:pt x="1208458" y="2624017"/>
                  <a:pt x="1256161" y="2616452"/>
                  <a:pt x="1237873" y="2637554"/>
                </a:cubicBezTo>
                <a:cubicBezTo>
                  <a:pt x="1196932" y="2685728"/>
                  <a:pt x="1226745" y="2784864"/>
                  <a:pt x="1128560" y="2788447"/>
                </a:cubicBezTo>
                <a:cubicBezTo>
                  <a:pt x="1132535" y="2765754"/>
                  <a:pt x="1132535" y="2765754"/>
                  <a:pt x="1168311" y="2748633"/>
                </a:cubicBezTo>
                <a:cubicBezTo>
                  <a:pt x="1121802" y="2677764"/>
                  <a:pt x="1118224" y="2676570"/>
                  <a:pt x="1053034" y="2728329"/>
                </a:cubicBezTo>
                <a:cubicBezTo>
                  <a:pt x="1027194" y="2748633"/>
                  <a:pt x="1004537" y="2772920"/>
                  <a:pt x="979891" y="2794022"/>
                </a:cubicBezTo>
                <a:cubicBezTo>
                  <a:pt x="972888" y="2802303"/>
                  <a:pt x="961623" y="2805607"/>
                  <a:pt x="951271" y="2802382"/>
                </a:cubicBezTo>
                <a:cubicBezTo>
                  <a:pt x="937755" y="2796410"/>
                  <a:pt x="945706" y="2784467"/>
                  <a:pt x="945706" y="2774513"/>
                </a:cubicBezTo>
                <a:cubicBezTo>
                  <a:pt x="948091" y="2757393"/>
                  <a:pt x="951271" y="2740671"/>
                  <a:pt x="953656" y="2723153"/>
                </a:cubicBezTo>
                <a:cubicBezTo>
                  <a:pt x="956042" y="2705634"/>
                  <a:pt x="974326" y="2678561"/>
                  <a:pt x="929011" y="2696080"/>
                </a:cubicBezTo>
                <a:cubicBezTo>
                  <a:pt x="915097" y="2701256"/>
                  <a:pt x="879719" y="2678163"/>
                  <a:pt x="868988" y="2659451"/>
                </a:cubicBezTo>
                <a:cubicBezTo>
                  <a:pt x="866725" y="2652881"/>
                  <a:pt x="863283" y="2646791"/>
                  <a:pt x="858831" y="2641455"/>
                </a:cubicBezTo>
                <a:cubicBezTo>
                  <a:pt x="838672" y="2617368"/>
                  <a:pt x="802822" y="2614183"/>
                  <a:pt x="778752" y="2634368"/>
                </a:cubicBezTo>
                <a:cubicBezTo>
                  <a:pt x="768815" y="2640739"/>
                  <a:pt x="754902" y="2653877"/>
                  <a:pt x="746952" y="2640739"/>
                </a:cubicBezTo>
                <a:cubicBezTo>
                  <a:pt x="738191" y="2624853"/>
                  <a:pt x="735102" y="2606459"/>
                  <a:pt x="738207" y="2588582"/>
                </a:cubicBezTo>
                <a:cubicBezTo>
                  <a:pt x="740989" y="2577036"/>
                  <a:pt x="758878" y="2585000"/>
                  <a:pt x="770405" y="2588582"/>
                </a:cubicBezTo>
                <a:cubicBezTo>
                  <a:pt x="838379" y="2609285"/>
                  <a:pt x="896018" y="2564296"/>
                  <a:pt x="960017" y="2558323"/>
                </a:cubicBezTo>
                <a:cubicBezTo>
                  <a:pt x="978700" y="2556731"/>
                  <a:pt x="968761" y="2539213"/>
                  <a:pt x="971941" y="2528861"/>
                </a:cubicBezTo>
                <a:cubicBezTo>
                  <a:pt x="977109" y="2510946"/>
                  <a:pt x="969953" y="2504177"/>
                  <a:pt x="952464" y="2500594"/>
                </a:cubicBezTo>
                <a:cubicBezTo>
                  <a:pt x="914037" y="2498046"/>
                  <a:pt x="875446" y="2500315"/>
                  <a:pt x="837584" y="2507362"/>
                </a:cubicBezTo>
                <a:cubicBezTo>
                  <a:pt x="762057" y="2512140"/>
                  <a:pt x="695674" y="2550760"/>
                  <a:pt x="620942" y="2558323"/>
                </a:cubicBezTo>
                <a:cubicBezTo>
                  <a:pt x="578600" y="2565411"/>
                  <a:pt x="537326" y="2577873"/>
                  <a:pt x="498111" y="2595351"/>
                </a:cubicBezTo>
                <a:cubicBezTo>
                  <a:pt x="478562" y="2603154"/>
                  <a:pt x="456910" y="2603831"/>
                  <a:pt x="436895" y="2597341"/>
                </a:cubicBezTo>
                <a:cubicBezTo>
                  <a:pt x="438089" y="2571861"/>
                  <a:pt x="467504" y="2585794"/>
                  <a:pt x="474261" y="2565092"/>
                </a:cubicBezTo>
                <a:cubicBezTo>
                  <a:pt x="414802" y="2560116"/>
                  <a:pt x="354993" y="2561310"/>
                  <a:pt x="295780" y="2568675"/>
                </a:cubicBezTo>
                <a:cubicBezTo>
                  <a:pt x="271135" y="2571463"/>
                  <a:pt x="271135" y="2598137"/>
                  <a:pt x="251259" y="2608489"/>
                </a:cubicBezTo>
                <a:cubicBezTo>
                  <a:pt x="211612" y="2630905"/>
                  <a:pt x="166805" y="2642570"/>
                  <a:pt x="121275" y="2642332"/>
                </a:cubicBezTo>
                <a:cubicBezTo>
                  <a:pt x="159038" y="2594952"/>
                  <a:pt x="124455" y="2586592"/>
                  <a:pt x="89076" y="2582212"/>
                </a:cubicBezTo>
                <a:cubicBezTo>
                  <a:pt x="60455" y="2576000"/>
                  <a:pt x="31303" y="2572538"/>
                  <a:pt x="2022" y="2571861"/>
                </a:cubicBezTo>
                <a:lnTo>
                  <a:pt x="0" y="2571861"/>
                </a:lnTo>
                <a:lnTo>
                  <a:pt x="0" y="2444562"/>
                </a:lnTo>
                <a:lnTo>
                  <a:pt x="66418" y="2413401"/>
                </a:lnTo>
                <a:cubicBezTo>
                  <a:pt x="105772" y="2402653"/>
                  <a:pt x="132803" y="2372394"/>
                  <a:pt x="172553" y="2366023"/>
                </a:cubicBezTo>
                <a:cubicBezTo>
                  <a:pt x="271135" y="2349699"/>
                  <a:pt x="369318" y="2330588"/>
                  <a:pt x="467106" y="2309886"/>
                </a:cubicBezTo>
                <a:cubicBezTo>
                  <a:pt x="518385" y="2299136"/>
                  <a:pt x="525142" y="2282813"/>
                  <a:pt x="503677" y="2242999"/>
                </a:cubicBezTo>
                <a:cubicBezTo>
                  <a:pt x="495726" y="2228267"/>
                  <a:pt x="487776" y="2219509"/>
                  <a:pt x="471876" y="2230656"/>
                </a:cubicBezTo>
                <a:cubicBezTo>
                  <a:pt x="438883" y="2253748"/>
                  <a:pt x="408673" y="2225082"/>
                  <a:pt x="376871" y="2225082"/>
                </a:cubicBezTo>
                <a:cubicBezTo>
                  <a:pt x="333147" y="2223092"/>
                  <a:pt x="329966" y="2189250"/>
                  <a:pt x="327581" y="2153816"/>
                </a:cubicBezTo>
                <a:cubicBezTo>
                  <a:pt x="327581" y="2129928"/>
                  <a:pt x="305719" y="2117186"/>
                  <a:pt x="287830" y="2138287"/>
                </a:cubicBezTo>
                <a:cubicBezTo>
                  <a:pt x="245694" y="2189648"/>
                  <a:pt x="207931" y="2151824"/>
                  <a:pt x="181696" y="2127936"/>
                </a:cubicBezTo>
                <a:cubicBezTo>
                  <a:pt x="143220" y="2101302"/>
                  <a:pt x="109266" y="2068614"/>
                  <a:pt x="81126" y="2031189"/>
                </a:cubicBezTo>
                <a:cubicBezTo>
                  <a:pt x="73025" y="2019763"/>
                  <a:pt x="60440" y="2012397"/>
                  <a:pt x="46542" y="2010883"/>
                </a:cubicBezTo>
                <a:cubicBezTo>
                  <a:pt x="35810" y="2010665"/>
                  <a:pt x="25365" y="2008206"/>
                  <a:pt x="15821" y="2003797"/>
                </a:cubicBezTo>
                <a:lnTo>
                  <a:pt x="0" y="1992059"/>
                </a:lnTo>
                <a:lnTo>
                  <a:pt x="0" y="1784671"/>
                </a:lnTo>
                <a:lnTo>
                  <a:pt x="75588" y="1720800"/>
                </a:lnTo>
                <a:cubicBezTo>
                  <a:pt x="106457" y="1700167"/>
                  <a:pt x="139637" y="1682997"/>
                  <a:pt x="174541" y="1669679"/>
                </a:cubicBezTo>
                <a:cubicBezTo>
                  <a:pt x="202367" y="1656939"/>
                  <a:pt x="231383" y="1646587"/>
                  <a:pt x="260004" y="1635041"/>
                </a:cubicBezTo>
                <a:lnTo>
                  <a:pt x="0" y="163504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 l="0" t="-1178125" r="0" b="-83639"/>
            </a:stretch>
          </a:blipFill>
          <a:ln w="3960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41" name="Group 2"/>
          <p:cNvGrpSpPr/>
          <p:nvPr/>
        </p:nvGrpSpPr>
        <p:grpSpPr>
          <a:xfrm>
            <a:off x="1791360" y="4011120"/>
            <a:ext cx="799200" cy="784800"/>
            <a:chOff x="1791360" y="4011120"/>
            <a:chExt cx="799200" cy="784800"/>
          </a:xfrm>
        </p:grpSpPr>
        <p:grpSp>
          <p:nvGrpSpPr>
            <p:cNvPr id="142" name="Group 3"/>
            <p:cNvGrpSpPr/>
            <p:nvPr/>
          </p:nvGrpSpPr>
          <p:grpSpPr>
            <a:xfrm>
              <a:off x="1791360" y="4011120"/>
              <a:ext cx="784800" cy="784800"/>
              <a:chOff x="1791360" y="4011120"/>
              <a:chExt cx="784800" cy="784800"/>
            </a:xfrm>
          </p:grpSpPr>
          <p:sp>
            <p:nvSpPr>
              <p:cNvPr id="143" name="CustomShape 4"/>
              <p:cNvSpPr/>
              <p:nvPr/>
            </p:nvSpPr>
            <p:spPr>
              <a:xfrm>
                <a:off x="1791360" y="4011120"/>
                <a:ext cx="784800" cy="784800"/>
              </a:xfrm>
              <a:prstGeom prst="arc">
                <a:avLst>
                  <a:gd name="adj1" fmla="val 16198424"/>
                  <a:gd name="adj2" fmla="val 21138459"/>
                </a:avLst>
              </a:prstGeom>
              <a:noFill/>
              <a:ln cap="rnd" w="9360">
                <a:solidFill>
                  <a:srgbClr val="f1fee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4" name="CustomShape 5"/>
              <p:cNvSpPr/>
              <p:nvPr/>
            </p:nvSpPr>
            <p:spPr>
              <a:xfrm flipV="1">
                <a:off x="1791360" y="4011120"/>
                <a:ext cx="784800" cy="784800"/>
              </a:xfrm>
              <a:prstGeom prst="arc">
                <a:avLst>
                  <a:gd name="adj1" fmla="val 16198424"/>
                  <a:gd name="adj2" fmla="val 21138459"/>
                </a:avLst>
              </a:prstGeom>
              <a:noFill/>
              <a:ln cap="rnd" w="9360">
                <a:solidFill>
                  <a:srgbClr val="f1fee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45" name="CustomShape 6"/>
            <p:cNvSpPr/>
            <p:nvPr/>
          </p:nvSpPr>
          <p:spPr>
            <a:xfrm>
              <a:off x="2562120" y="4389480"/>
              <a:ext cx="28440" cy="28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46" name="Group 7"/>
          <p:cNvGrpSpPr/>
          <p:nvPr/>
        </p:nvGrpSpPr>
        <p:grpSpPr>
          <a:xfrm>
            <a:off x="1791360" y="5073480"/>
            <a:ext cx="799200" cy="784800"/>
            <a:chOff x="1791360" y="5073480"/>
            <a:chExt cx="799200" cy="784800"/>
          </a:xfrm>
        </p:grpSpPr>
        <p:grpSp>
          <p:nvGrpSpPr>
            <p:cNvPr id="147" name="Group 8"/>
            <p:cNvGrpSpPr/>
            <p:nvPr/>
          </p:nvGrpSpPr>
          <p:grpSpPr>
            <a:xfrm>
              <a:off x="1791360" y="5073480"/>
              <a:ext cx="784800" cy="784800"/>
              <a:chOff x="1791360" y="5073480"/>
              <a:chExt cx="784800" cy="784800"/>
            </a:xfrm>
          </p:grpSpPr>
          <p:sp>
            <p:nvSpPr>
              <p:cNvPr id="148" name="CustomShape 9"/>
              <p:cNvSpPr/>
              <p:nvPr/>
            </p:nvSpPr>
            <p:spPr>
              <a:xfrm>
                <a:off x="1791360" y="5073480"/>
                <a:ext cx="784800" cy="784800"/>
              </a:xfrm>
              <a:prstGeom prst="arc">
                <a:avLst>
                  <a:gd name="adj1" fmla="val 16198424"/>
                  <a:gd name="adj2" fmla="val 21138459"/>
                </a:avLst>
              </a:prstGeom>
              <a:noFill/>
              <a:ln cap="rnd" w="9360">
                <a:solidFill>
                  <a:srgbClr val="f1fee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9" name="CustomShape 10"/>
              <p:cNvSpPr/>
              <p:nvPr/>
            </p:nvSpPr>
            <p:spPr>
              <a:xfrm flipV="1">
                <a:off x="1791360" y="5073480"/>
                <a:ext cx="784800" cy="784800"/>
              </a:xfrm>
              <a:prstGeom prst="arc">
                <a:avLst>
                  <a:gd name="adj1" fmla="val 16198424"/>
                  <a:gd name="adj2" fmla="val 21138459"/>
                </a:avLst>
              </a:prstGeom>
              <a:noFill/>
              <a:ln cap="rnd" w="9360">
                <a:solidFill>
                  <a:srgbClr val="f1fee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50" name="CustomShape 11"/>
            <p:cNvSpPr/>
            <p:nvPr/>
          </p:nvSpPr>
          <p:spPr>
            <a:xfrm>
              <a:off x="2562120" y="5451840"/>
              <a:ext cx="28440" cy="28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51" name="Group 12"/>
          <p:cNvGrpSpPr/>
          <p:nvPr/>
        </p:nvGrpSpPr>
        <p:grpSpPr>
          <a:xfrm>
            <a:off x="6469200" y="4011120"/>
            <a:ext cx="799200" cy="784800"/>
            <a:chOff x="6469200" y="4011120"/>
            <a:chExt cx="799200" cy="784800"/>
          </a:xfrm>
        </p:grpSpPr>
        <p:grpSp>
          <p:nvGrpSpPr>
            <p:cNvPr id="152" name="Group 13"/>
            <p:cNvGrpSpPr/>
            <p:nvPr/>
          </p:nvGrpSpPr>
          <p:grpSpPr>
            <a:xfrm>
              <a:off x="6469200" y="4011120"/>
              <a:ext cx="784800" cy="784800"/>
              <a:chOff x="6469200" y="4011120"/>
              <a:chExt cx="784800" cy="784800"/>
            </a:xfrm>
          </p:grpSpPr>
          <p:sp>
            <p:nvSpPr>
              <p:cNvPr id="153" name="CustomShape 14"/>
              <p:cNvSpPr/>
              <p:nvPr/>
            </p:nvSpPr>
            <p:spPr>
              <a:xfrm>
                <a:off x="6469200" y="4011120"/>
                <a:ext cx="784800" cy="784800"/>
              </a:xfrm>
              <a:prstGeom prst="arc">
                <a:avLst>
                  <a:gd name="adj1" fmla="val 16198424"/>
                  <a:gd name="adj2" fmla="val 21138459"/>
                </a:avLst>
              </a:prstGeom>
              <a:noFill/>
              <a:ln cap="rnd" w="9360">
                <a:solidFill>
                  <a:srgbClr val="f1fee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4" name="CustomShape 15"/>
              <p:cNvSpPr/>
              <p:nvPr/>
            </p:nvSpPr>
            <p:spPr>
              <a:xfrm flipV="1">
                <a:off x="6469200" y="4011120"/>
                <a:ext cx="784800" cy="784800"/>
              </a:xfrm>
              <a:prstGeom prst="arc">
                <a:avLst>
                  <a:gd name="adj1" fmla="val 16198424"/>
                  <a:gd name="adj2" fmla="val 21138459"/>
                </a:avLst>
              </a:prstGeom>
              <a:noFill/>
              <a:ln cap="rnd" w="9360">
                <a:solidFill>
                  <a:srgbClr val="f1fee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55" name="CustomShape 16"/>
            <p:cNvSpPr/>
            <p:nvPr/>
          </p:nvSpPr>
          <p:spPr>
            <a:xfrm>
              <a:off x="7239960" y="4389480"/>
              <a:ext cx="28440" cy="28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56" name="Group 17"/>
          <p:cNvGrpSpPr/>
          <p:nvPr/>
        </p:nvGrpSpPr>
        <p:grpSpPr>
          <a:xfrm>
            <a:off x="6469200" y="5073480"/>
            <a:ext cx="799200" cy="784800"/>
            <a:chOff x="6469200" y="5073480"/>
            <a:chExt cx="799200" cy="784800"/>
          </a:xfrm>
        </p:grpSpPr>
        <p:grpSp>
          <p:nvGrpSpPr>
            <p:cNvPr id="157" name="Group 18"/>
            <p:cNvGrpSpPr/>
            <p:nvPr/>
          </p:nvGrpSpPr>
          <p:grpSpPr>
            <a:xfrm>
              <a:off x="6469200" y="5073480"/>
              <a:ext cx="784800" cy="784800"/>
              <a:chOff x="6469200" y="5073480"/>
              <a:chExt cx="784800" cy="784800"/>
            </a:xfrm>
          </p:grpSpPr>
          <p:sp>
            <p:nvSpPr>
              <p:cNvPr id="158" name="CustomShape 19"/>
              <p:cNvSpPr/>
              <p:nvPr/>
            </p:nvSpPr>
            <p:spPr>
              <a:xfrm>
                <a:off x="6469200" y="5073480"/>
                <a:ext cx="784800" cy="784800"/>
              </a:xfrm>
              <a:prstGeom prst="arc">
                <a:avLst>
                  <a:gd name="adj1" fmla="val 16198424"/>
                  <a:gd name="adj2" fmla="val 21138459"/>
                </a:avLst>
              </a:prstGeom>
              <a:noFill/>
              <a:ln cap="rnd" w="9360">
                <a:solidFill>
                  <a:srgbClr val="f1fee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9" name="CustomShape 20"/>
              <p:cNvSpPr/>
              <p:nvPr/>
            </p:nvSpPr>
            <p:spPr>
              <a:xfrm flipV="1">
                <a:off x="6469200" y="5073480"/>
                <a:ext cx="784800" cy="784800"/>
              </a:xfrm>
              <a:prstGeom prst="arc">
                <a:avLst>
                  <a:gd name="adj1" fmla="val 16198424"/>
                  <a:gd name="adj2" fmla="val 21138459"/>
                </a:avLst>
              </a:prstGeom>
              <a:noFill/>
              <a:ln cap="rnd" w="9360">
                <a:solidFill>
                  <a:srgbClr val="f1fee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60" name="CustomShape 21"/>
            <p:cNvSpPr/>
            <p:nvPr/>
          </p:nvSpPr>
          <p:spPr>
            <a:xfrm>
              <a:off x="7239960" y="5451840"/>
              <a:ext cx="28440" cy="28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1" name="CustomShape 22"/>
          <p:cNvSpPr/>
          <p:nvPr/>
        </p:nvSpPr>
        <p:spPr>
          <a:xfrm>
            <a:off x="2636280" y="4142160"/>
            <a:ext cx="3227760" cy="94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zh-CN" sz="2800" spc="-1" strike="noStrike">
                <a:solidFill>
                  <a:srgbClr val="595959"/>
                </a:solidFill>
                <a:latin typeface="汉仪大宋简"/>
                <a:ea typeface="汉仪大宋简"/>
              </a:rPr>
              <a:t>政策背景：两会精神与乡村振兴战略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62" name="CustomShape 23"/>
          <p:cNvSpPr/>
          <p:nvPr/>
        </p:nvSpPr>
        <p:spPr>
          <a:xfrm>
            <a:off x="1908360" y="4121280"/>
            <a:ext cx="564840" cy="564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  <a:spcBef>
                <a:spcPts val="570"/>
              </a:spcBef>
              <a:spcAft>
                <a:spcPts val="570"/>
              </a:spcAft>
            </a:pPr>
            <a:r>
              <a:rPr b="0" lang="zh-CN" sz="2400" spc="-1" strike="noStrike">
                <a:solidFill>
                  <a:srgbClr val="ffffff"/>
                </a:solidFill>
                <a:latin typeface="汉仪旗黑-45S"/>
                <a:ea typeface="汉仪旗黑-45S"/>
              </a:rPr>
              <a:t>壹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3" name="CustomShape 24"/>
          <p:cNvSpPr/>
          <p:nvPr/>
        </p:nvSpPr>
        <p:spPr>
          <a:xfrm>
            <a:off x="1908360" y="5183280"/>
            <a:ext cx="564840" cy="564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  <a:spcBef>
                <a:spcPts val="570"/>
              </a:spcBef>
              <a:spcAft>
                <a:spcPts val="570"/>
              </a:spcAft>
            </a:pPr>
            <a:r>
              <a:rPr b="0" lang="zh-CN" sz="2400" spc="-1" strike="noStrike">
                <a:solidFill>
                  <a:srgbClr val="ffffff"/>
                </a:solidFill>
                <a:latin typeface="汉仪旗黑-45S"/>
                <a:ea typeface="汉仪旗黑-45S"/>
              </a:rPr>
              <a:t>贰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4" name="CustomShape 25"/>
          <p:cNvSpPr/>
          <p:nvPr/>
        </p:nvSpPr>
        <p:spPr>
          <a:xfrm>
            <a:off x="2635920" y="5204520"/>
            <a:ext cx="3481920" cy="94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zh-CN" sz="2800" spc="-1" strike="noStrike">
                <a:solidFill>
                  <a:srgbClr val="595959"/>
                </a:solidFill>
                <a:latin typeface="汉仪大宋简"/>
                <a:ea typeface="汉仪大宋简"/>
              </a:rPr>
              <a:t>总书记首次考察：地方实践的示范意义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65" name="CustomShape 26"/>
          <p:cNvSpPr/>
          <p:nvPr/>
        </p:nvSpPr>
        <p:spPr>
          <a:xfrm>
            <a:off x="7322760" y="4142160"/>
            <a:ext cx="3691440" cy="94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595959"/>
                </a:solidFill>
                <a:latin typeface="汉仪大宋简"/>
                <a:ea typeface="汉仪大宋简"/>
              </a:rPr>
              <a:t>“</a:t>
            </a:r>
            <a:r>
              <a:rPr b="0" lang="zh-CN" sz="2800" spc="-1" strike="noStrike">
                <a:solidFill>
                  <a:srgbClr val="595959"/>
                </a:solidFill>
                <a:latin typeface="汉仪大宋简"/>
                <a:ea typeface="汉仪大宋简"/>
              </a:rPr>
              <a:t>赏花热”现象：乡村旅游的经济潜能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66" name="CustomShape 27"/>
          <p:cNvSpPr/>
          <p:nvPr/>
        </p:nvSpPr>
        <p:spPr>
          <a:xfrm>
            <a:off x="6586560" y="4121280"/>
            <a:ext cx="564840" cy="564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  <a:spcBef>
                <a:spcPts val="570"/>
              </a:spcBef>
              <a:spcAft>
                <a:spcPts val="570"/>
              </a:spcAft>
            </a:pPr>
            <a:r>
              <a:rPr b="0" lang="zh-CN" sz="2400" spc="-1" strike="noStrike">
                <a:solidFill>
                  <a:srgbClr val="ffffff"/>
                </a:solidFill>
                <a:latin typeface="汉仪旗黑-45S"/>
                <a:ea typeface="汉仪旗黑-45S"/>
              </a:rPr>
              <a:t>叁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CustomShape 28"/>
          <p:cNvSpPr/>
          <p:nvPr/>
        </p:nvSpPr>
        <p:spPr>
          <a:xfrm>
            <a:off x="7322760" y="5204520"/>
            <a:ext cx="3838680" cy="94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zh-CN" sz="2800" spc="-1" strike="noStrike">
                <a:solidFill>
                  <a:srgbClr val="595959"/>
                </a:solidFill>
                <a:latin typeface="汉仪大宋简"/>
                <a:ea typeface="汉仪大宋简"/>
              </a:rPr>
              <a:t>实践路径：从“流量”到“留量”的转型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68" name="CustomShape 29"/>
          <p:cNvSpPr/>
          <p:nvPr/>
        </p:nvSpPr>
        <p:spPr>
          <a:xfrm>
            <a:off x="6586560" y="5183280"/>
            <a:ext cx="564840" cy="564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  <a:spcBef>
                <a:spcPts val="570"/>
              </a:spcBef>
              <a:spcAft>
                <a:spcPts val="570"/>
              </a:spcAft>
            </a:pPr>
            <a:r>
              <a:rPr b="0" lang="zh-CN" sz="2400" spc="-1" strike="noStrike">
                <a:solidFill>
                  <a:srgbClr val="ffffff"/>
                </a:solidFill>
                <a:latin typeface="汉仪旗黑-45S"/>
                <a:ea typeface="汉仪旗黑-45S"/>
              </a:rPr>
              <a:t>肆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9" name="CustomShape 30"/>
          <p:cNvSpPr/>
          <p:nvPr/>
        </p:nvSpPr>
        <p:spPr>
          <a:xfrm>
            <a:off x="0" y="-14760"/>
            <a:ext cx="12191760" cy="3253680"/>
          </a:xfrm>
          <a:custGeom>
            <a:avLst/>
            <a:gdLst/>
            <a:ahLst/>
            <a:rect l="l" t="t" r="r" b="b"/>
            <a:pathLst>
              <a:path w="12192000" h="3253871">
                <a:moveTo>
                  <a:pt x="6324784" y="3192955"/>
                </a:moveTo>
                <a:lnTo>
                  <a:pt x="6187645" y="3229186"/>
                </a:lnTo>
                <a:cubicBezTo>
                  <a:pt x="6132787" y="3221224"/>
                  <a:pt x="6079522" y="3201714"/>
                  <a:pt x="6023474" y="3218835"/>
                </a:cubicBezTo>
                <a:cubicBezTo>
                  <a:pt x="6118080" y="3183002"/>
                  <a:pt x="6218648" y="3200918"/>
                  <a:pt x="6324784" y="3192955"/>
                </a:cubicBezTo>
                <a:close/>
                <a:moveTo>
                  <a:pt x="3410654" y="3158317"/>
                </a:moveTo>
                <a:lnTo>
                  <a:pt x="3376469" y="3175437"/>
                </a:lnTo>
                <a:lnTo>
                  <a:pt x="3377660" y="3188974"/>
                </a:lnTo>
                <a:cubicBezTo>
                  <a:pt x="3486577" y="3184993"/>
                  <a:pt x="3595892" y="3192955"/>
                  <a:pt x="3709976" y="3166280"/>
                </a:cubicBezTo>
                <a:cubicBezTo>
                  <a:pt x="3691731" y="3191402"/>
                  <a:pt x="3661243" y="3204541"/>
                  <a:pt x="3630474" y="3200520"/>
                </a:cubicBezTo>
                <a:lnTo>
                  <a:pt x="3249265" y="3208483"/>
                </a:lnTo>
                <a:cubicBezTo>
                  <a:pt x="3243740" y="3208243"/>
                  <a:pt x="3238531" y="3205974"/>
                  <a:pt x="3234559" y="3202113"/>
                </a:cubicBezTo>
                <a:cubicBezTo>
                  <a:pt x="3299351" y="3204103"/>
                  <a:pt x="3349041" y="3151151"/>
                  <a:pt x="3410654" y="3158317"/>
                </a:cubicBezTo>
                <a:close/>
                <a:moveTo>
                  <a:pt x="5282319" y="3138859"/>
                </a:moveTo>
                <a:cubicBezTo>
                  <a:pt x="5321871" y="3140800"/>
                  <a:pt x="5360629" y="3148563"/>
                  <a:pt x="5397001" y="3173447"/>
                </a:cubicBezTo>
                <a:cubicBezTo>
                  <a:pt x="5407336" y="3180216"/>
                  <a:pt x="5428403" y="3175437"/>
                  <a:pt x="5422442" y="3196141"/>
                </a:cubicBezTo>
                <a:cubicBezTo>
                  <a:pt x="5419221" y="3203626"/>
                  <a:pt x="5412226" y="3208761"/>
                  <a:pt x="5404155" y="3209678"/>
                </a:cubicBezTo>
                <a:cubicBezTo>
                  <a:pt x="5358045" y="3209279"/>
                  <a:pt x="5332606" y="3181411"/>
                  <a:pt x="5297623" y="3187382"/>
                </a:cubicBezTo>
                <a:cubicBezTo>
                  <a:pt x="5252228" y="3200003"/>
                  <a:pt x="5203692" y="3193831"/>
                  <a:pt x="5162868" y="3170262"/>
                </a:cubicBezTo>
                <a:cubicBezTo>
                  <a:pt x="5156110" y="3165882"/>
                  <a:pt x="5142595" y="3171457"/>
                  <a:pt x="5142595" y="3159114"/>
                </a:cubicBezTo>
                <a:cubicBezTo>
                  <a:pt x="5142555" y="3158438"/>
                  <a:pt x="5142555" y="3157760"/>
                  <a:pt x="5142635" y="3157083"/>
                </a:cubicBezTo>
                <a:cubicBezTo>
                  <a:pt x="5143271" y="3146533"/>
                  <a:pt x="5152335" y="3138531"/>
                  <a:pt x="5162868" y="3139208"/>
                </a:cubicBezTo>
                <a:cubicBezTo>
                  <a:pt x="5202420" y="3140800"/>
                  <a:pt x="5242768" y="3136918"/>
                  <a:pt x="5282319" y="3138859"/>
                </a:cubicBezTo>
                <a:close/>
                <a:moveTo>
                  <a:pt x="6518369" y="3097003"/>
                </a:moveTo>
                <a:cubicBezTo>
                  <a:pt x="6519164" y="3145577"/>
                  <a:pt x="6541823" y="3143586"/>
                  <a:pt x="6564481" y="3143586"/>
                </a:cubicBezTo>
                <a:cubicBezTo>
                  <a:pt x="6615760" y="3140402"/>
                  <a:pt x="6666640" y="3133234"/>
                  <a:pt x="6717521" y="3133234"/>
                </a:cubicBezTo>
                <a:cubicBezTo>
                  <a:pt x="6770391" y="3138530"/>
                  <a:pt x="6823656" y="3138530"/>
                  <a:pt x="6876524" y="3133234"/>
                </a:cubicBezTo>
                <a:cubicBezTo>
                  <a:pt x="6925418" y="3122884"/>
                  <a:pt x="6924623" y="3147169"/>
                  <a:pt x="6903158" y="3179021"/>
                </a:cubicBezTo>
                <a:cubicBezTo>
                  <a:pt x="6878113" y="3176631"/>
                  <a:pt x="6852277" y="3128456"/>
                  <a:pt x="6830016" y="3185391"/>
                </a:cubicBezTo>
                <a:cubicBezTo>
                  <a:pt x="6826836" y="3192557"/>
                  <a:pt x="6794240" y="3189371"/>
                  <a:pt x="6772775" y="3189371"/>
                </a:cubicBezTo>
                <a:cubicBezTo>
                  <a:pt x="6783111" y="3180216"/>
                  <a:pt x="6802986" y="3194946"/>
                  <a:pt x="6804178" y="3175437"/>
                </a:cubicBezTo>
                <a:cubicBezTo>
                  <a:pt x="6805371" y="3155929"/>
                  <a:pt x="6789073" y="3155929"/>
                  <a:pt x="6774365" y="3155929"/>
                </a:cubicBezTo>
                <a:lnTo>
                  <a:pt x="6550568" y="3155929"/>
                </a:lnTo>
                <a:cubicBezTo>
                  <a:pt x="6522345" y="3155929"/>
                  <a:pt x="6501277" y="3151151"/>
                  <a:pt x="6518369" y="3097003"/>
                </a:cubicBezTo>
                <a:close/>
                <a:moveTo>
                  <a:pt x="5744423" y="3079883"/>
                </a:moveTo>
                <a:cubicBezTo>
                  <a:pt x="5881164" y="3085060"/>
                  <a:pt x="6020691" y="3077495"/>
                  <a:pt x="6159419" y="3085060"/>
                </a:cubicBezTo>
                <a:cubicBezTo>
                  <a:pt x="6230972" y="3088643"/>
                  <a:pt x="6304908" y="3085060"/>
                  <a:pt x="6377255" y="3082671"/>
                </a:cubicBezTo>
                <a:cubicBezTo>
                  <a:pt x="6384409" y="3082671"/>
                  <a:pt x="6393951" y="3079486"/>
                  <a:pt x="6397527" y="3082671"/>
                </a:cubicBezTo>
                <a:cubicBezTo>
                  <a:pt x="6409453" y="3093420"/>
                  <a:pt x="6440061" y="3080282"/>
                  <a:pt x="6437279" y="3102577"/>
                </a:cubicBezTo>
                <a:cubicBezTo>
                  <a:pt x="6434495" y="3124874"/>
                  <a:pt x="6411043" y="3114124"/>
                  <a:pt x="6397527" y="3116513"/>
                </a:cubicBezTo>
                <a:cubicBezTo>
                  <a:pt x="6375267" y="3120495"/>
                  <a:pt x="6343467" y="3102179"/>
                  <a:pt x="6339491" y="3145179"/>
                </a:cubicBezTo>
                <a:cubicBezTo>
                  <a:pt x="6337901" y="3161502"/>
                  <a:pt x="6323989" y="3158316"/>
                  <a:pt x="6309678" y="3151550"/>
                </a:cubicBezTo>
                <a:cubicBezTo>
                  <a:pt x="6295367" y="3144780"/>
                  <a:pt x="6296163" y="3131642"/>
                  <a:pt x="6304512" y="3120892"/>
                </a:cubicBezTo>
                <a:cubicBezTo>
                  <a:pt x="6313215" y="3112291"/>
                  <a:pt x="6322954" y="3104807"/>
                  <a:pt x="6333529" y="3098596"/>
                </a:cubicBezTo>
                <a:cubicBezTo>
                  <a:pt x="6308566" y="3092505"/>
                  <a:pt x="6282686" y="3091152"/>
                  <a:pt x="6257208" y="3094615"/>
                </a:cubicBezTo>
                <a:cubicBezTo>
                  <a:pt x="6242102" y="3095412"/>
                  <a:pt x="6235741" y="3104170"/>
                  <a:pt x="6242102" y="3114521"/>
                </a:cubicBezTo>
                <a:cubicBezTo>
                  <a:pt x="6267146" y="3153540"/>
                  <a:pt x="6240910" y="3142392"/>
                  <a:pt x="6216661" y="3147966"/>
                </a:cubicBezTo>
                <a:cubicBezTo>
                  <a:pt x="6149880" y="3163094"/>
                  <a:pt x="6082303" y="3147568"/>
                  <a:pt x="6015920" y="3158715"/>
                </a:cubicBezTo>
                <a:cubicBezTo>
                  <a:pt x="5989685" y="3163094"/>
                  <a:pt x="6025460" y="3144382"/>
                  <a:pt x="6015920" y="3144382"/>
                </a:cubicBezTo>
                <a:cubicBezTo>
                  <a:pt x="5989685" y="3141197"/>
                  <a:pt x="5980939" y="3104170"/>
                  <a:pt x="5956691" y="3107754"/>
                </a:cubicBezTo>
                <a:cubicBezTo>
                  <a:pt x="5909228" y="3107754"/>
                  <a:pt x="5861965" y="3114483"/>
                  <a:pt x="5816372" y="3127660"/>
                </a:cubicBezTo>
                <a:cubicBezTo>
                  <a:pt x="5774633" y="3145576"/>
                  <a:pt x="5706659" y="3135622"/>
                  <a:pt x="5649418" y="3125670"/>
                </a:cubicBezTo>
                <a:cubicBezTo>
                  <a:pt x="5670486" y="3118902"/>
                  <a:pt x="5695528" y="3123281"/>
                  <a:pt x="5704672" y="3095809"/>
                </a:cubicBezTo>
                <a:cubicBezTo>
                  <a:pt x="5710634" y="3076699"/>
                  <a:pt x="5728919" y="3079883"/>
                  <a:pt x="5744423" y="3079883"/>
                </a:cubicBezTo>
                <a:close/>
                <a:moveTo>
                  <a:pt x="4114640" y="3067143"/>
                </a:moveTo>
                <a:lnTo>
                  <a:pt x="4166315" y="3106957"/>
                </a:lnTo>
                <a:cubicBezTo>
                  <a:pt x="4177049" y="3068339"/>
                  <a:pt x="4214813" y="3143188"/>
                  <a:pt x="4223159" y="3093421"/>
                </a:cubicBezTo>
                <a:cubicBezTo>
                  <a:pt x="4224749" y="3097800"/>
                  <a:pt x="4225545" y="3104171"/>
                  <a:pt x="4228724" y="3106560"/>
                </a:cubicBezTo>
                <a:cubicBezTo>
                  <a:pt x="4248045" y="3123919"/>
                  <a:pt x="4274597" y="3130767"/>
                  <a:pt x="4299878" y="3124874"/>
                </a:cubicBezTo>
                <a:cubicBezTo>
                  <a:pt x="4333269" y="3117309"/>
                  <a:pt x="4373020" y="3093024"/>
                  <a:pt x="4412772" y="3110143"/>
                </a:cubicBezTo>
                <a:cubicBezTo>
                  <a:pt x="4442584" y="3122087"/>
                  <a:pt x="4466036" y="3096208"/>
                  <a:pt x="4492272" y="3091032"/>
                </a:cubicBezTo>
                <a:cubicBezTo>
                  <a:pt x="4501813" y="3089042"/>
                  <a:pt x="4515727" y="3087051"/>
                  <a:pt x="4520494" y="3089838"/>
                </a:cubicBezTo>
                <a:cubicBezTo>
                  <a:pt x="4525146" y="3098677"/>
                  <a:pt x="4526020" y="3109027"/>
                  <a:pt x="4522880" y="3118504"/>
                </a:cubicBezTo>
                <a:cubicBezTo>
                  <a:pt x="4519303" y="3131244"/>
                  <a:pt x="4505389" y="3125670"/>
                  <a:pt x="4497838" y="3125670"/>
                </a:cubicBezTo>
                <a:cubicBezTo>
                  <a:pt x="4462460" y="3125273"/>
                  <a:pt x="4428274" y="3122087"/>
                  <a:pt x="4378586" y="3119301"/>
                </a:cubicBezTo>
                <a:cubicBezTo>
                  <a:pt x="4419529" y="3159511"/>
                  <a:pt x="4467626" y="3141596"/>
                  <a:pt x="4514136" y="3163095"/>
                </a:cubicBezTo>
                <a:cubicBezTo>
                  <a:pt x="4354734" y="3180216"/>
                  <a:pt x="4207258" y="3174243"/>
                  <a:pt x="4059785" y="3177030"/>
                </a:cubicBezTo>
                <a:cubicBezTo>
                  <a:pt x="4035934" y="3177429"/>
                  <a:pt x="4036332" y="3157123"/>
                  <a:pt x="4020033" y="3146771"/>
                </a:cubicBezTo>
                <a:cubicBezTo>
                  <a:pt x="4049050" y="3140799"/>
                  <a:pt x="4102318" y="3163493"/>
                  <a:pt x="4099535" y="3146771"/>
                </a:cubicBezTo>
                <a:cubicBezTo>
                  <a:pt x="4094368" y="3114125"/>
                  <a:pt x="4159957" y="3104967"/>
                  <a:pt x="4114640" y="3067143"/>
                </a:cubicBezTo>
                <a:close/>
                <a:moveTo>
                  <a:pt x="3522353" y="2925407"/>
                </a:moveTo>
                <a:cubicBezTo>
                  <a:pt x="3498383" y="2928394"/>
                  <a:pt x="3474851" y="2934446"/>
                  <a:pt x="3452391" y="2943324"/>
                </a:cubicBezTo>
                <a:lnTo>
                  <a:pt x="3451596" y="2944517"/>
                </a:lnTo>
                <a:cubicBezTo>
                  <a:pt x="3469564" y="2947543"/>
                  <a:pt x="3488049" y="2944876"/>
                  <a:pt x="3504465" y="2936953"/>
                </a:cubicBezTo>
                <a:cubicBezTo>
                  <a:pt x="3510070" y="2932534"/>
                  <a:pt x="3516032" y="2928671"/>
                  <a:pt x="3522353" y="2925407"/>
                </a:cubicBezTo>
                <a:close/>
                <a:moveTo>
                  <a:pt x="3961948" y="2909432"/>
                </a:moveTo>
                <a:cubicBezTo>
                  <a:pt x="3952853" y="2908486"/>
                  <a:pt x="3944507" y="2908486"/>
                  <a:pt x="3938942" y="2912269"/>
                </a:cubicBezTo>
                <a:lnTo>
                  <a:pt x="3927811" y="2919037"/>
                </a:lnTo>
                <a:lnTo>
                  <a:pt x="3989822" y="2913464"/>
                </a:lnTo>
                <a:cubicBezTo>
                  <a:pt x="3989689" y="2913066"/>
                  <a:pt x="3989557" y="2912667"/>
                  <a:pt x="3989424" y="2912269"/>
                </a:cubicBezTo>
                <a:cubicBezTo>
                  <a:pt x="3980879" y="2912269"/>
                  <a:pt x="3971041" y="2910378"/>
                  <a:pt x="3961948" y="2909432"/>
                </a:cubicBezTo>
                <a:close/>
                <a:moveTo>
                  <a:pt x="10648875" y="2903509"/>
                </a:moveTo>
                <a:cubicBezTo>
                  <a:pt x="10692600" y="2899926"/>
                  <a:pt x="10733146" y="2923017"/>
                  <a:pt x="10776872" y="2913463"/>
                </a:cubicBezTo>
                <a:cubicBezTo>
                  <a:pt x="10789196" y="2910676"/>
                  <a:pt x="10794760" y="2916250"/>
                  <a:pt x="10796749" y="2931379"/>
                </a:cubicBezTo>
                <a:cubicBezTo>
                  <a:pt x="10798735" y="2946507"/>
                  <a:pt x="10811455" y="2943722"/>
                  <a:pt x="10820598" y="2943722"/>
                </a:cubicBezTo>
                <a:cubicBezTo>
                  <a:pt x="10874261" y="2935759"/>
                  <a:pt x="10885392" y="2942528"/>
                  <a:pt x="10903677" y="2988711"/>
                </a:cubicBezTo>
                <a:cubicBezTo>
                  <a:pt x="10907255" y="2998267"/>
                  <a:pt x="10894932" y="3017376"/>
                  <a:pt x="10919579" y="3018572"/>
                </a:cubicBezTo>
                <a:cubicBezTo>
                  <a:pt x="10944223" y="3019766"/>
                  <a:pt x="10932695" y="2999063"/>
                  <a:pt x="10940248" y="2991100"/>
                </a:cubicBezTo>
                <a:cubicBezTo>
                  <a:pt x="10945973" y="2984929"/>
                  <a:pt x="10949112" y="2976807"/>
                  <a:pt x="10948993" y="2968406"/>
                </a:cubicBezTo>
                <a:cubicBezTo>
                  <a:pt x="10978806" y="2985525"/>
                  <a:pt x="10935080" y="3019368"/>
                  <a:pt x="10950980" y="3040469"/>
                </a:cubicBezTo>
                <a:cubicBezTo>
                  <a:pt x="10937863" y="3038080"/>
                  <a:pt x="10927527" y="3048432"/>
                  <a:pt x="10917590" y="3051617"/>
                </a:cubicBezTo>
                <a:cubicBezTo>
                  <a:pt x="10826959" y="3078690"/>
                  <a:pt x="10739109" y="3034895"/>
                  <a:pt x="10648875" y="3041663"/>
                </a:cubicBezTo>
                <a:cubicBezTo>
                  <a:pt x="10607494" y="3051776"/>
                  <a:pt x="10564523" y="3053528"/>
                  <a:pt x="10522466" y="3046839"/>
                </a:cubicBezTo>
                <a:cubicBezTo>
                  <a:pt x="10501797" y="3040867"/>
                  <a:pt x="10484306" y="3036488"/>
                  <a:pt x="10477548" y="3009812"/>
                </a:cubicBezTo>
                <a:cubicBezTo>
                  <a:pt x="10468008" y="3056793"/>
                  <a:pt x="10432233" y="3050024"/>
                  <a:pt x="10400035" y="3056793"/>
                </a:cubicBezTo>
                <a:cubicBezTo>
                  <a:pt x="10277999" y="3082672"/>
                  <a:pt x="10152784" y="3073514"/>
                  <a:pt x="10030749" y="3094218"/>
                </a:cubicBezTo>
                <a:cubicBezTo>
                  <a:pt x="10002924" y="3098995"/>
                  <a:pt x="9993782" y="3084265"/>
                  <a:pt x="9985434" y="3064358"/>
                </a:cubicBezTo>
                <a:lnTo>
                  <a:pt x="9975496" y="3064358"/>
                </a:lnTo>
                <a:cubicBezTo>
                  <a:pt x="9954467" y="3099036"/>
                  <a:pt x="9913485" y="3116075"/>
                  <a:pt x="9874132" y="3106560"/>
                </a:cubicBezTo>
                <a:cubicBezTo>
                  <a:pt x="9787874" y="3101782"/>
                  <a:pt x="9709165" y="3157920"/>
                  <a:pt x="9619329" y="3131244"/>
                </a:cubicBezTo>
                <a:cubicBezTo>
                  <a:pt x="9599453" y="3125273"/>
                  <a:pt x="9560100" y="3149559"/>
                  <a:pt x="9527901" y="3145577"/>
                </a:cubicBezTo>
                <a:cubicBezTo>
                  <a:pt x="9501706" y="3141039"/>
                  <a:pt x="9475829" y="3134907"/>
                  <a:pt x="9450388" y="3127262"/>
                </a:cubicBezTo>
                <a:lnTo>
                  <a:pt x="9440450" y="3123680"/>
                </a:lnTo>
                <a:cubicBezTo>
                  <a:pt x="9440888" y="3123322"/>
                  <a:pt x="9441245" y="3122923"/>
                  <a:pt x="9441603" y="3122526"/>
                </a:cubicBezTo>
                <a:cubicBezTo>
                  <a:pt x="9445459" y="3117986"/>
                  <a:pt x="9444942" y="3111219"/>
                  <a:pt x="9440450" y="3107356"/>
                </a:cubicBezTo>
                <a:cubicBezTo>
                  <a:pt x="9413658" y="3102220"/>
                  <a:pt x="9385952" y="3105246"/>
                  <a:pt x="9360948" y="3116115"/>
                </a:cubicBezTo>
                <a:cubicBezTo>
                  <a:pt x="9275166" y="3139685"/>
                  <a:pt x="9185410" y="3145100"/>
                  <a:pt x="9097402" y="3132040"/>
                </a:cubicBezTo>
                <a:cubicBezTo>
                  <a:pt x="9062817" y="3127661"/>
                  <a:pt x="9064806" y="3126069"/>
                  <a:pt x="9062817" y="3154336"/>
                </a:cubicBezTo>
                <a:lnTo>
                  <a:pt x="9060035" y="3154336"/>
                </a:lnTo>
                <a:cubicBezTo>
                  <a:pt x="9056617" y="3154934"/>
                  <a:pt x="9053118" y="3154934"/>
                  <a:pt x="9049699" y="3154336"/>
                </a:cubicBezTo>
                <a:cubicBezTo>
                  <a:pt x="9037736" y="3147091"/>
                  <a:pt x="9031774" y="3132957"/>
                  <a:pt x="9034993" y="3119301"/>
                </a:cubicBezTo>
                <a:cubicBezTo>
                  <a:pt x="9035787" y="3104171"/>
                  <a:pt x="9050495" y="3100985"/>
                  <a:pt x="9065601" y="3100985"/>
                </a:cubicBezTo>
                <a:cubicBezTo>
                  <a:pt x="9113859" y="3099234"/>
                  <a:pt x="9162155" y="3101902"/>
                  <a:pt x="9209896" y="3108949"/>
                </a:cubicBezTo>
                <a:cubicBezTo>
                  <a:pt x="9231599" y="3114681"/>
                  <a:pt x="9254656" y="3112292"/>
                  <a:pt x="9274690" y="3102180"/>
                </a:cubicBezTo>
                <a:cubicBezTo>
                  <a:pt x="9285819" y="3096209"/>
                  <a:pt x="9290191" y="3087051"/>
                  <a:pt x="9285819" y="3078690"/>
                </a:cubicBezTo>
                <a:cubicBezTo>
                  <a:pt x="9281447" y="3070329"/>
                  <a:pt x="9261174" y="3065950"/>
                  <a:pt x="9273498" y="3054006"/>
                </a:cubicBezTo>
                <a:cubicBezTo>
                  <a:pt x="9285819" y="3042062"/>
                  <a:pt x="9292975" y="3062765"/>
                  <a:pt x="9303311" y="3066348"/>
                </a:cubicBezTo>
                <a:cubicBezTo>
                  <a:pt x="9329267" y="3074032"/>
                  <a:pt x="9356854" y="3074032"/>
                  <a:pt x="9382812" y="3066348"/>
                </a:cubicBezTo>
                <a:cubicBezTo>
                  <a:pt x="9482984" y="3032905"/>
                  <a:pt x="9587131" y="3053210"/>
                  <a:pt x="9681737" y="3029321"/>
                </a:cubicBezTo>
                <a:cubicBezTo>
                  <a:pt x="9776344" y="3005433"/>
                  <a:pt x="9872542" y="3024145"/>
                  <a:pt x="9966751" y="2998665"/>
                </a:cubicBezTo>
                <a:cubicBezTo>
                  <a:pt x="10006899" y="2990662"/>
                  <a:pt x="10048241" y="2990662"/>
                  <a:pt x="10088388" y="2998665"/>
                </a:cubicBezTo>
                <a:cubicBezTo>
                  <a:pt x="10104288" y="3000257"/>
                  <a:pt x="10127344" y="2984331"/>
                  <a:pt x="10130922" y="3018173"/>
                </a:cubicBezTo>
                <a:cubicBezTo>
                  <a:pt x="10132115" y="3030516"/>
                  <a:pt x="10150399" y="3026136"/>
                  <a:pt x="10157157" y="3022951"/>
                </a:cubicBezTo>
                <a:cubicBezTo>
                  <a:pt x="10173058" y="3016979"/>
                  <a:pt x="10166698" y="3006627"/>
                  <a:pt x="10157157" y="3000257"/>
                </a:cubicBezTo>
                <a:cubicBezTo>
                  <a:pt x="10146982" y="2993449"/>
                  <a:pt x="10141813" y="2981266"/>
                  <a:pt x="10144039" y="2969202"/>
                </a:cubicBezTo>
                <a:cubicBezTo>
                  <a:pt x="10152387" y="2955665"/>
                  <a:pt x="10168685" y="2964026"/>
                  <a:pt x="10181405" y="2966813"/>
                </a:cubicBezTo>
                <a:cubicBezTo>
                  <a:pt x="10225210" y="2971989"/>
                  <a:pt x="10269334" y="2973582"/>
                  <a:pt x="10313378" y="2971591"/>
                </a:cubicBezTo>
                <a:cubicBezTo>
                  <a:pt x="10356229" y="2970038"/>
                  <a:pt x="10398245" y="2959288"/>
                  <a:pt x="10436605" y="2940139"/>
                </a:cubicBezTo>
                <a:cubicBezTo>
                  <a:pt x="10504580" y="2915175"/>
                  <a:pt x="10576489" y="2902792"/>
                  <a:pt x="10648875" y="2903509"/>
                </a:cubicBezTo>
                <a:close/>
                <a:moveTo>
                  <a:pt x="9482067" y="2857723"/>
                </a:moveTo>
                <a:lnTo>
                  <a:pt x="9485766" y="2857723"/>
                </a:lnTo>
                <a:lnTo>
                  <a:pt x="9485766" y="2862102"/>
                </a:lnTo>
                <a:lnTo>
                  <a:pt x="9482067" y="2857723"/>
                </a:lnTo>
                <a:close/>
                <a:moveTo>
                  <a:pt x="9481393" y="2856926"/>
                </a:moveTo>
                <a:lnTo>
                  <a:pt x="9482067" y="2857723"/>
                </a:lnTo>
                <a:lnTo>
                  <a:pt x="9480996" y="2857723"/>
                </a:lnTo>
                <a:lnTo>
                  <a:pt x="9481393" y="2856926"/>
                </a:lnTo>
                <a:close/>
                <a:moveTo>
                  <a:pt x="9486561" y="2853742"/>
                </a:moveTo>
                <a:lnTo>
                  <a:pt x="9490139" y="2858917"/>
                </a:lnTo>
                <a:lnTo>
                  <a:pt x="9486561" y="2857324"/>
                </a:lnTo>
                <a:lnTo>
                  <a:pt x="9486561" y="2853742"/>
                </a:lnTo>
                <a:close/>
                <a:moveTo>
                  <a:pt x="5155479" y="2833260"/>
                </a:moveTo>
                <a:lnTo>
                  <a:pt x="5156905" y="2837419"/>
                </a:lnTo>
                <a:lnTo>
                  <a:pt x="5156020" y="2838450"/>
                </a:lnTo>
                <a:lnTo>
                  <a:pt x="5152932" y="2836623"/>
                </a:lnTo>
                <a:lnTo>
                  <a:pt x="5155479" y="2833260"/>
                </a:lnTo>
                <a:close/>
                <a:moveTo>
                  <a:pt x="7268486" y="2758712"/>
                </a:moveTo>
                <a:cubicBezTo>
                  <a:pt x="7224195" y="2754905"/>
                  <a:pt x="7180519" y="2770133"/>
                  <a:pt x="7137291" y="2770133"/>
                </a:cubicBezTo>
                <a:cubicBezTo>
                  <a:pt x="7096347" y="2770133"/>
                  <a:pt x="7046263" y="2774513"/>
                  <a:pt x="7006511" y="2770133"/>
                </a:cubicBezTo>
                <a:cubicBezTo>
                  <a:pt x="6910989" y="2757591"/>
                  <a:pt x="6814236" y="2757591"/>
                  <a:pt x="6718715" y="2770133"/>
                </a:cubicBezTo>
                <a:cubicBezTo>
                  <a:pt x="6676580" y="2779928"/>
                  <a:pt x="6632893" y="2781003"/>
                  <a:pt x="6590320" y="2773319"/>
                </a:cubicBezTo>
                <a:cubicBezTo>
                  <a:pt x="6512011" y="2751819"/>
                  <a:pt x="6438471" y="2809947"/>
                  <a:pt x="6362149" y="2779291"/>
                </a:cubicBezTo>
                <a:cubicBezTo>
                  <a:pt x="6360163" y="2778494"/>
                  <a:pt x="6356585" y="2784068"/>
                  <a:pt x="6353405" y="2784068"/>
                </a:cubicBezTo>
                <a:cubicBezTo>
                  <a:pt x="6293977" y="2797564"/>
                  <a:pt x="6232999" y="2802781"/>
                  <a:pt x="6172141" y="2799596"/>
                </a:cubicBezTo>
                <a:cubicBezTo>
                  <a:pt x="6141532" y="2799993"/>
                  <a:pt x="6103770" y="2815919"/>
                  <a:pt x="6082703" y="2802382"/>
                </a:cubicBezTo>
                <a:cubicBezTo>
                  <a:pt x="6042553" y="2776503"/>
                  <a:pt x="6005585" y="2796011"/>
                  <a:pt x="5967822" y="2792429"/>
                </a:cubicBezTo>
                <a:cubicBezTo>
                  <a:pt x="5936419" y="2790040"/>
                  <a:pt x="5925290" y="2804771"/>
                  <a:pt x="5932046" y="2837817"/>
                </a:cubicBezTo>
                <a:cubicBezTo>
                  <a:pt x="5941189" y="2882409"/>
                  <a:pt x="5960667" y="2893556"/>
                  <a:pt x="6005189" y="2882409"/>
                </a:cubicBezTo>
                <a:cubicBezTo>
                  <a:pt x="6060839" y="2868075"/>
                  <a:pt x="6115297" y="2842595"/>
                  <a:pt x="6174129" y="2852549"/>
                </a:cubicBezTo>
                <a:cubicBezTo>
                  <a:pt x="6208353" y="2858401"/>
                  <a:pt x="6243414" y="2857048"/>
                  <a:pt x="6277084" y="2848567"/>
                </a:cubicBezTo>
                <a:cubicBezTo>
                  <a:pt x="6315959" y="2831805"/>
                  <a:pt x="6360599" y="2835388"/>
                  <a:pt x="6396336" y="2858121"/>
                </a:cubicBezTo>
                <a:cubicBezTo>
                  <a:pt x="6415774" y="2870465"/>
                  <a:pt x="6440101" y="2872255"/>
                  <a:pt x="6461128" y="2862900"/>
                </a:cubicBezTo>
                <a:cubicBezTo>
                  <a:pt x="6477905" y="2852627"/>
                  <a:pt x="6498614" y="2850996"/>
                  <a:pt x="6516780" y="2858520"/>
                </a:cubicBezTo>
                <a:cubicBezTo>
                  <a:pt x="6568337" y="2886828"/>
                  <a:pt x="6628679" y="2894672"/>
                  <a:pt x="6685722" y="2880419"/>
                </a:cubicBezTo>
                <a:cubicBezTo>
                  <a:pt x="6729447" y="2872854"/>
                  <a:pt x="6773969" y="2883603"/>
                  <a:pt x="6817296" y="2880419"/>
                </a:cubicBezTo>
                <a:cubicBezTo>
                  <a:pt x="6863208" y="2875799"/>
                  <a:pt x="6909518" y="2877790"/>
                  <a:pt x="6954835" y="2886390"/>
                </a:cubicBezTo>
                <a:cubicBezTo>
                  <a:pt x="6988623" y="2894950"/>
                  <a:pt x="7024239" y="2892601"/>
                  <a:pt x="7056595" y="2879622"/>
                </a:cubicBezTo>
                <a:cubicBezTo>
                  <a:pt x="7112605" y="2855495"/>
                  <a:pt x="7176922" y="2860710"/>
                  <a:pt x="7228320" y="2893556"/>
                </a:cubicBezTo>
                <a:cubicBezTo>
                  <a:pt x="7237065" y="2898732"/>
                  <a:pt x="7244220" y="2910279"/>
                  <a:pt x="7254953" y="2907492"/>
                </a:cubicBezTo>
                <a:lnTo>
                  <a:pt x="7254159" y="2908686"/>
                </a:lnTo>
                <a:cubicBezTo>
                  <a:pt x="7309809" y="2893158"/>
                  <a:pt x="7371422" y="2899131"/>
                  <a:pt x="7425484" y="2844585"/>
                </a:cubicBezTo>
                <a:cubicBezTo>
                  <a:pt x="7402866" y="2851194"/>
                  <a:pt x="7378934" y="2839449"/>
                  <a:pt x="7370230" y="2817512"/>
                </a:cubicBezTo>
                <a:cubicBezTo>
                  <a:pt x="7357073" y="2795654"/>
                  <a:pt x="7336879" y="2778972"/>
                  <a:pt x="7312989" y="2770133"/>
                </a:cubicBezTo>
                <a:cubicBezTo>
                  <a:pt x="7298083" y="2763365"/>
                  <a:pt x="7283250" y="2759981"/>
                  <a:pt x="7268486" y="2758712"/>
                </a:cubicBezTo>
                <a:close/>
                <a:moveTo>
                  <a:pt x="2481604" y="2617031"/>
                </a:moveTo>
                <a:cubicBezTo>
                  <a:pt x="2441355" y="2616602"/>
                  <a:pt x="2400883" y="2633473"/>
                  <a:pt x="2358847" y="2624813"/>
                </a:cubicBezTo>
                <a:cubicBezTo>
                  <a:pt x="2332612" y="2619238"/>
                  <a:pt x="2294451" y="2647108"/>
                  <a:pt x="2257084" y="2638748"/>
                </a:cubicBezTo>
                <a:cubicBezTo>
                  <a:pt x="2234825" y="2633971"/>
                  <a:pt x="2228465" y="2654275"/>
                  <a:pt x="2220117" y="2668609"/>
                </a:cubicBezTo>
                <a:cubicBezTo>
                  <a:pt x="2207795" y="2689710"/>
                  <a:pt x="2228067" y="2693691"/>
                  <a:pt x="2238402" y="2704441"/>
                </a:cubicBezTo>
                <a:cubicBezTo>
                  <a:pt x="2266625" y="2734301"/>
                  <a:pt x="2304388" y="2717579"/>
                  <a:pt x="2336586" y="2722357"/>
                </a:cubicBezTo>
                <a:cubicBezTo>
                  <a:pt x="2428053" y="2738521"/>
                  <a:pt x="2521627" y="2708780"/>
                  <a:pt x="2587016" y="2642730"/>
                </a:cubicBezTo>
                <a:cubicBezTo>
                  <a:pt x="2564000" y="2643485"/>
                  <a:pt x="2541263" y="2637235"/>
                  <a:pt x="2521825" y="2624813"/>
                </a:cubicBezTo>
                <a:cubicBezTo>
                  <a:pt x="2508409" y="2619239"/>
                  <a:pt x="2495018" y="2617173"/>
                  <a:pt x="2481604" y="2617031"/>
                </a:cubicBezTo>
                <a:close/>
                <a:moveTo>
                  <a:pt x="2096492" y="2604906"/>
                </a:moveTo>
                <a:cubicBezTo>
                  <a:pt x="2036866" y="2598934"/>
                  <a:pt x="2028915" y="2652284"/>
                  <a:pt x="2003475" y="2684534"/>
                </a:cubicBezTo>
                <a:cubicBezTo>
                  <a:pt x="1995922" y="2696080"/>
                  <a:pt x="1988767" y="2709616"/>
                  <a:pt x="2003475" y="2720366"/>
                </a:cubicBezTo>
                <a:cubicBezTo>
                  <a:pt x="2006615" y="2723631"/>
                  <a:pt x="2010710" y="2725781"/>
                  <a:pt x="2015121" y="2726577"/>
                </a:cubicBezTo>
                <a:cubicBezTo>
                  <a:pt x="2026808" y="2728688"/>
                  <a:pt x="2037938" y="2720923"/>
                  <a:pt x="2040046" y="2709218"/>
                </a:cubicBezTo>
                <a:cubicBezTo>
                  <a:pt x="2044418" y="2694886"/>
                  <a:pt x="2047996" y="2692497"/>
                  <a:pt x="2063897" y="2692497"/>
                </a:cubicBezTo>
                <a:cubicBezTo>
                  <a:pt x="2095060" y="2689591"/>
                  <a:pt x="2125669" y="2682503"/>
                  <a:pt x="2154925" y="2671396"/>
                </a:cubicBezTo>
                <a:cubicBezTo>
                  <a:pt x="2170825" y="2666220"/>
                  <a:pt x="2190304" y="2651090"/>
                  <a:pt x="2166056" y="2634368"/>
                </a:cubicBezTo>
                <a:cubicBezTo>
                  <a:pt x="2144074" y="2621907"/>
                  <a:pt x="2120741" y="2612033"/>
                  <a:pt x="2096492" y="2604906"/>
                </a:cubicBezTo>
                <a:close/>
                <a:moveTo>
                  <a:pt x="4366660" y="2237027"/>
                </a:moveTo>
                <a:cubicBezTo>
                  <a:pt x="4336648" y="2232913"/>
                  <a:pt x="4219318" y="2239680"/>
                  <a:pt x="4182615" y="2242600"/>
                </a:cubicBezTo>
                <a:cubicBezTo>
                  <a:pt x="4145912" y="2245520"/>
                  <a:pt x="4158763" y="2264895"/>
                  <a:pt x="4146440" y="2254545"/>
                </a:cubicBezTo>
                <a:cubicBezTo>
                  <a:pt x="4107922" y="2226277"/>
                  <a:pt x="4059267" y="2215606"/>
                  <a:pt x="4012481" y="2225082"/>
                </a:cubicBezTo>
                <a:cubicBezTo>
                  <a:pt x="3950469" y="2229462"/>
                  <a:pt x="3888060" y="2225082"/>
                  <a:pt x="3826049" y="2225082"/>
                </a:cubicBezTo>
                <a:cubicBezTo>
                  <a:pt x="3785265" y="2223410"/>
                  <a:pt x="3746151" y="2241287"/>
                  <a:pt x="3720710" y="2273257"/>
                </a:cubicBezTo>
                <a:cubicBezTo>
                  <a:pt x="3786298" y="2269673"/>
                  <a:pt x="3843540" y="2294358"/>
                  <a:pt x="3905550" y="2294358"/>
                </a:cubicBezTo>
                <a:cubicBezTo>
                  <a:pt x="3920576" y="2292208"/>
                  <a:pt x="3935722" y="2291133"/>
                  <a:pt x="3950866" y="2291173"/>
                </a:cubicBezTo>
                <a:cubicBezTo>
                  <a:pt x="3994592" y="2299932"/>
                  <a:pt x="4030369" y="2262507"/>
                  <a:pt x="4070120" y="2266887"/>
                </a:cubicBezTo>
                <a:cubicBezTo>
                  <a:pt x="4130421" y="2268200"/>
                  <a:pt x="4190325" y="2276761"/>
                  <a:pt x="4248601" y="2292367"/>
                </a:cubicBezTo>
                <a:cubicBezTo>
                  <a:pt x="4298686" y="2310682"/>
                  <a:pt x="4327306" y="2282414"/>
                  <a:pt x="4362686" y="2267284"/>
                </a:cubicBezTo>
                <a:cubicBezTo>
                  <a:pt x="4372225" y="2262905"/>
                  <a:pt x="4396672" y="2241141"/>
                  <a:pt x="4366660" y="2237027"/>
                </a:cubicBezTo>
                <a:close/>
                <a:moveTo>
                  <a:pt x="3527819" y="2194924"/>
                </a:moveTo>
                <a:cubicBezTo>
                  <a:pt x="3518577" y="2196417"/>
                  <a:pt x="3508639" y="2200596"/>
                  <a:pt x="3499298" y="2203980"/>
                </a:cubicBezTo>
                <a:cubicBezTo>
                  <a:pt x="3471472" y="2214731"/>
                  <a:pt x="3446429" y="2248175"/>
                  <a:pt x="3423772" y="2243794"/>
                </a:cubicBezTo>
                <a:cubicBezTo>
                  <a:pt x="3327176" y="2224685"/>
                  <a:pt x="3232172" y="2272859"/>
                  <a:pt x="3136373" y="2243794"/>
                </a:cubicBezTo>
                <a:cubicBezTo>
                  <a:pt x="3074480" y="2229462"/>
                  <a:pt x="3011039" y="2223171"/>
                  <a:pt x="2947557" y="2225082"/>
                </a:cubicBezTo>
                <a:cubicBezTo>
                  <a:pt x="2882365" y="2222693"/>
                  <a:pt x="2797696" y="2194027"/>
                  <a:pt x="2746815" y="2273655"/>
                </a:cubicBezTo>
                <a:cubicBezTo>
                  <a:pt x="2743635" y="2278432"/>
                  <a:pt x="2733299" y="2276044"/>
                  <a:pt x="2735287" y="2288385"/>
                </a:cubicBezTo>
                <a:cubicBezTo>
                  <a:pt x="2737274" y="2300728"/>
                  <a:pt x="2747212" y="2297942"/>
                  <a:pt x="2755162" y="2300728"/>
                </a:cubicBezTo>
                <a:cubicBezTo>
                  <a:pt x="2817572" y="2323820"/>
                  <a:pt x="2858118" y="2267683"/>
                  <a:pt x="2910985" y="2258127"/>
                </a:cubicBezTo>
                <a:cubicBezTo>
                  <a:pt x="2915756" y="2257729"/>
                  <a:pt x="2920526" y="2257729"/>
                  <a:pt x="2925296" y="2258127"/>
                </a:cubicBezTo>
                <a:cubicBezTo>
                  <a:pt x="2924501" y="2275646"/>
                  <a:pt x="2898663" y="2270470"/>
                  <a:pt x="2900651" y="2288385"/>
                </a:cubicBezTo>
                <a:cubicBezTo>
                  <a:pt x="3031828" y="2288784"/>
                  <a:pt x="3163006" y="2264895"/>
                  <a:pt x="3293389" y="2302719"/>
                </a:cubicBezTo>
                <a:lnTo>
                  <a:pt x="3293389" y="2303914"/>
                </a:lnTo>
                <a:cubicBezTo>
                  <a:pt x="3325985" y="2310044"/>
                  <a:pt x="3359613" y="2306740"/>
                  <a:pt x="3390380" y="2294358"/>
                </a:cubicBezTo>
                <a:cubicBezTo>
                  <a:pt x="3427985" y="2278194"/>
                  <a:pt x="3468769" y="2270867"/>
                  <a:pt x="3509632" y="2272859"/>
                </a:cubicBezTo>
                <a:cubicBezTo>
                  <a:pt x="3528793" y="2277795"/>
                  <a:pt x="3548827" y="2268678"/>
                  <a:pt x="3557731" y="2250961"/>
                </a:cubicBezTo>
                <a:cubicBezTo>
                  <a:pt x="3564967" y="2234836"/>
                  <a:pt x="3562859" y="2216044"/>
                  <a:pt x="3552166" y="2201990"/>
                </a:cubicBezTo>
                <a:cubicBezTo>
                  <a:pt x="3545607" y="2194625"/>
                  <a:pt x="3537060" y="2193430"/>
                  <a:pt x="3527819" y="2194924"/>
                </a:cubicBezTo>
                <a:close/>
                <a:moveTo>
                  <a:pt x="11326388" y="1740839"/>
                </a:moveTo>
                <a:cubicBezTo>
                  <a:pt x="11291319" y="1737141"/>
                  <a:pt x="11255731" y="1751019"/>
                  <a:pt x="11232417" y="1779564"/>
                </a:cubicBezTo>
                <a:cubicBezTo>
                  <a:pt x="11271770" y="1782870"/>
                  <a:pt x="11310805" y="1789001"/>
                  <a:pt x="11349284" y="1797880"/>
                </a:cubicBezTo>
                <a:cubicBezTo>
                  <a:pt x="11374924" y="1807355"/>
                  <a:pt x="11401636" y="1813646"/>
                  <a:pt x="11428786" y="1816593"/>
                </a:cubicBezTo>
                <a:cubicBezTo>
                  <a:pt x="11481097" y="1801741"/>
                  <a:pt x="11536750" y="1803812"/>
                  <a:pt x="11587789" y="1822565"/>
                </a:cubicBezTo>
                <a:lnTo>
                  <a:pt x="11588583" y="1823759"/>
                </a:lnTo>
                <a:cubicBezTo>
                  <a:pt x="11592638" y="1825072"/>
                  <a:pt x="11596931" y="1825192"/>
                  <a:pt x="11601065" y="1824196"/>
                </a:cubicBezTo>
                <a:cubicBezTo>
                  <a:pt x="11613428" y="1821171"/>
                  <a:pt x="11621021" y="1808670"/>
                  <a:pt x="11617998" y="1796287"/>
                </a:cubicBezTo>
                <a:cubicBezTo>
                  <a:pt x="11616011" y="1781953"/>
                  <a:pt x="11622373" y="1752093"/>
                  <a:pt x="11598124" y="1756473"/>
                </a:cubicBezTo>
                <a:cubicBezTo>
                  <a:pt x="11549628" y="1764834"/>
                  <a:pt x="11501927" y="1739354"/>
                  <a:pt x="11455021" y="1756473"/>
                </a:cubicBezTo>
                <a:cubicBezTo>
                  <a:pt x="11424214" y="1768099"/>
                  <a:pt x="11389909" y="1765910"/>
                  <a:pt x="11360811" y="1750501"/>
                </a:cubicBezTo>
                <a:cubicBezTo>
                  <a:pt x="11349711" y="1745255"/>
                  <a:pt x="11338078" y="1742071"/>
                  <a:pt x="11326388" y="174083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637430"/>
                </a:lnTo>
                <a:lnTo>
                  <a:pt x="12052873" y="1637430"/>
                </a:lnTo>
                <a:cubicBezTo>
                  <a:pt x="12081097" y="1648180"/>
                  <a:pt x="12117270" y="1636235"/>
                  <a:pt x="12143902" y="1651763"/>
                </a:cubicBezTo>
                <a:cubicBezTo>
                  <a:pt x="12155033" y="1659328"/>
                  <a:pt x="12178883" y="1641809"/>
                  <a:pt x="12183653" y="1659328"/>
                </a:cubicBezTo>
                <a:cubicBezTo>
                  <a:pt x="12188422" y="1676846"/>
                  <a:pt x="12164572" y="1680429"/>
                  <a:pt x="12154634" y="1691576"/>
                </a:cubicBezTo>
                <a:cubicBezTo>
                  <a:pt x="12138338" y="1711086"/>
                  <a:pt x="12085867" y="1713475"/>
                  <a:pt x="12122436" y="1759658"/>
                </a:cubicBezTo>
                <a:cubicBezTo>
                  <a:pt x="12129593" y="1768417"/>
                  <a:pt x="12116872" y="1773593"/>
                  <a:pt x="12109319" y="1777575"/>
                </a:cubicBezTo>
                <a:cubicBezTo>
                  <a:pt x="12071358" y="1801304"/>
                  <a:pt x="12027990" y="1815000"/>
                  <a:pt x="11983309" y="1817388"/>
                </a:cubicBezTo>
                <a:cubicBezTo>
                  <a:pt x="11951508" y="1816593"/>
                  <a:pt x="11933621" y="1837296"/>
                  <a:pt x="11908975" y="1847647"/>
                </a:cubicBezTo>
                <a:cubicBezTo>
                  <a:pt x="11899833" y="1852026"/>
                  <a:pt x="11890690" y="1861184"/>
                  <a:pt x="11896255" y="1872331"/>
                </a:cubicBezTo>
                <a:cubicBezTo>
                  <a:pt x="11901820" y="1883480"/>
                  <a:pt x="11914540" y="1892636"/>
                  <a:pt x="11926067" y="1883480"/>
                </a:cubicBezTo>
                <a:cubicBezTo>
                  <a:pt x="11946739" y="1867555"/>
                  <a:pt x="11955484" y="1877905"/>
                  <a:pt x="11972179" y="1892239"/>
                </a:cubicBezTo>
                <a:cubicBezTo>
                  <a:pt x="11998811" y="1914534"/>
                  <a:pt x="12030612" y="1901395"/>
                  <a:pt x="12060425" y="1889850"/>
                </a:cubicBezTo>
                <a:cubicBezTo>
                  <a:pt x="12090238" y="1878304"/>
                  <a:pt x="12126809" y="1844461"/>
                  <a:pt x="12146287" y="1903785"/>
                </a:cubicBezTo>
                <a:cubicBezTo>
                  <a:pt x="12160837" y="1899683"/>
                  <a:pt x="12176378" y="1900520"/>
                  <a:pt x="12190412" y="1906174"/>
                </a:cubicBezTo>
                <a:lnTo>
                  <a:pt x="12190412" y="2164566"/>
                </a:lnTo>
                <a:cubicBezTo>
                  <a:pt x="12152131" y="2185268"/>
                  <a:pt x="12112261" y="2202867"/>
                  <a:pt x="12071159" y="2217120"/>
                </a:cubicBezTo>
                <a:cubicBezTo>
                  <a:pt x="12008988" y="2239335"/>
                  <a:pt x="11942049" y="2244551"/>
                  <a:pt x="11877175" y="2232249"/>
                </a:cubicBezTo>
                <a:cubicBezTo>
                  <a:pt x="11791790" y="2221858"/>
                  <a:pt x="11705213" y="2227670"/>
                  <a:pt x="11621974" y="2249369"/>
                </a:cubicBezTo>
                <a:cubicBezTo>
                  <a:pt x="11603291" y="2253351"/>
                  <a:pt x="11603690" y="2273655"/>
                  <a:pt x="11584212" y="2273655"/>
                </a:cubicBezTo>
                <a:cubicBezTo>
                  <a:pt x="11583019" y="2227470"/>
                  <a:pt x="11557578" y="2217916"/>
                  <a:pt x="11517828" y="2227470"/>
                </a:cubicBezTo>
                <a:cubicBezTo>
                  <a:pt x="11467344" y="2239813"/>
                  <a:pt x="11422028" y="2269673"/>
                  <a:pt x="11375916" y="2282414"/>
                </a:cubicBezTo>
                <a:cubicBezTo>
                  <a:pt x="11335371" y="2297026"/>
                  <a:pt x="11293752" y="2308613"/>
                  <a:pt x="11251497" y="2317051"/>
                </a:cubicBezTo>
                <a:cubicBezTo>
                  <a:pt x="11243150" y="2317848"/>
                  <a:pt x="11233610" y="2307497"/>
                  <a:pt x="11223273" y="2313867"/>
                </a:cubicBezTo>
                <a:cubicBezTo>
                  <a:pt x="11239612" y="2361803"/>
                  <a:pt x="11287114" y="2391823"/>
                  <a:pt x="11337359" y="2385930"/>
                </a:cubicBezTo>
                <a:cubicBezTo>
                  <a:pt x="11400284" y="2378286"/>
                  <a:pt x="11463608" y="2374861"/>
                  <a:pt x="11526970" y="2375578"/>
                </a:cubicBezTo>
                <a:cubicBezTo>
                  <a:pt x="11537305" y="2375181"/>
                  <a:pt x="11548039" y="2379958"/>
                  <a:pt x="11544858" y="2388717"/>
                </a:cubicBezTo>
                <a:cubicBezTo>
                  <a:pt x="11518623" y="2457993"/>
                  <a:pt x="11578646" y="2438484"/>
                  <a:pt x="11612036" y="2452021"/>
                </a:cubicBezTo>
                <a:cubicBezTo>
                  <a:pt x="11563461" y="2517714"/>
                  <a:pt x="11496482" y="2567441"/>
                  <a:pt x="11419642" y="2594952"/>
                </a:cubicBezTo>
                <a:cubicBezTo>
                  <a:pt x="11320266" y="2629989"/>
                  <a:pt x="11217311" y="2598536"/>
                  <a:pt x="11121512" y="2642332"/>
                </a:cubicBezTo>
                <a:cubicBezTo>
                  <a:pt x="11101239" y="2651488"/>
                  <a:pt x="11055923" y="2623220"/>
                  <a:pt x="11016172" y="2629989"/>
                </a:cubicBezTo>
                <a:cubicBezTo>
                  <a:pt x="10906063" y="2648701"/>
                  <a:pt x="10796351" y="2668210"/>
                  <a:pt x="10685049" y="2681349"/>
                </a:cubicBezTo>
                <a:cubicBezTo>
                  <a:pt x="10606341" y="2690506"/>
                  <a:pt x="10510542" y="2670997"/>
                  <a:pt x="10440581" y="2740272"/>
                </a:cubicBezTo>
                <a:cubicBezTo>
                  <a:pt x="10429849" y="2751819"/>
                  <a:pt x="10397252" y="2740272"/>
                  <a:pt x="10374992" y="2740272"/>
                </a:cubicBezTo>
                <a:cubicBezTo>
                  <a:pt x="10283168" y="2743458"/>
                  <a:pt x="10191741" y="2747042"/>
                  <a:pt x="10099917" y="2752615"/>
                </a:cubicBezTo>
                <a:cubicBezTo>
                  <a:pt x="10079246" y="2752615"/>
                  <a:pt x="10047843" y="2751421"/>
                  <a:pt x="10069308" y="2792429"/>
                </a:cubicBezTo>
                <a:cubicBezTo>
                  <a:pt x="10090773" y="2833437"/>
                  <a:pt x="10047843" y="2860511"/>
                  <a:pt x="10026775" y="2860511"/>
                </a:cubicBezTo>
                <a:cubicBezTo>
                  <a:pt x="9968740" y="2862103"/>
                  <a:pt x="9930579" y="2901917"/>
                  <a:pt x="9880890" y="2918240"/>
                </a:cubicBezTo>
                <a:cubicBezTo>
                  <a:pt x="9863001" y="2926204"/>
                  <a:pt x="9835971" y="2934963"/>
                  <a:pt x="9823250" y="2918240"/>
                </a:cubicBezTo>
                <a:cubicBezTo>
                  <a:pt x="9810530" y="2901520"/>
                  <a:pt x="9834381" y="2885991"/>
                  <a:pt x="9842729" y="2874445"/>
                </a:cubicBezTo>
                <a:cubicBezTo>
                  <a:pt x="9851076" y="2862900"/>
                  <a:pt x="9861014" y="2852150"/>
                  <a:pt x="9854256" y="2837020"/>
                </a:cubicBezTo>
                <a:cubicBezTo>
                  <a:pt x="9847500" y="2821892"/>
                  <a:pt x="9832394" y="2831447"/>
                  <a:pt x="9822058" y="2828261"/>
                </a:cubicBezTo>
                <a:cubicBezTo>
                  <a:pt x="9771575" y="2812336"/>
                  <a:pt x="9717116" y="2838214"/>
                  <a:pt x="9667031" y="2806364"/>
                </a:cubicBezTo>
                <a:cubicBezTo>
                  <a:pt x="9640716" y="2797963"/>
                  <a:pt x="9611976" y="2802542"/>
                  <a:pt x="9589516" y="2818706"/>
                </a:cubicBezTo>
                <a:cubicBezTo>
                  <a:pt x="9521145" y="2870465"/>
                  <a:pt x="9449594" y="2837419"/>
                  <a:pt x="9379631" y="2837419"/>
                </a:cubicBezTo>
                <a:cubicBezTo>
                  <a:pt x="9341828" y="2834592"/>
                  <a:pt x="9303906" y="2840444"/>
                  <a:pt x="9268727" y="2854538"/>
                </a:cubicBezTo>
                <a:cubicBezTo>
                  <a:pt x="9258312" y="2860671"/>
                  <a:pt x="9245910" y="2862501"/>
                  <a:pt x="9234143" y="2859714"/>
                </a:cubicBezTo>
                <a:cubicBezTo>
                  <a:pt x="9135959" y="2832242"/>
                  <a:pt x="9121251" y="2837817"/>
                  <a:pt x="9062818" y="2917444"/>
                </a:cubicBezTo>
                <a:cubicBezTo>
                  <a:pt x="9053278" y="2930186"/>
                  <a:pt x="9042147" y="2946508"/>
                  <a:pt x="9025850" y="2940935"/>
                </a:cubicBezTo>
                <a:cubicBezTo>
                  <a:pt x="8976560" y="2924212"/>
                  <a:pt x="8933628" y="2952481"/>
                  <a:pt x="8887518" y="2958453"/>
                </a:cubicBezTo>
                <a:cubicBezTo>
                  <a:pt x="8869471" y="2962275"/>
                  <a:pt x="8850629" y="2960205"/>
                  <a:pt x="8833854" y="2952481"/>
                </a:cubicBezTo>
                <a:cubicBezTo>
                  <a:pt x="8812428" y="2939342"/>
                  <a:pt x="8785636" y="2938586"/>
                  <a:pt x="8763495" y="2950489"/>
                </a:cubicBezTo>
                <a:cubicBezTo>
                  <a:pt x="8704266" y="2995878"/>
                  <a:pt x="8636689" y="2995878"/>
                  <a:pt x="8567523" y="2995878"/>
                </a:cubicBezTo>
                <a:cubicBezTo>
                  <a:pt x="8517834" y="2996276"/>
                  <a:pt x="8470531" y="3019368"/>
                  <a:pt x="8418060" y="3003443"/>
                </a:cubicBezTo>
                <a:cubicBezTo>
                  <a:pt x="8402199" y="2999063"/>
                  <a:pt x="8385426" y="2999063"/>
                  <a:pt x="8369565" y="3003443"/>
                </a:cubicBezTo>
                <a:cubicBezTo>
                  <a:pt x="8365591" y="3017377"/>
                  <a:pt x="8378309" y="3022156"/>
                  <a:pt x="8391427" y="3026535"/>
                </a:cubicBezTo>
                <a:cubicBezTo>
                  <a:pt x="8424857" y="3037642"/>
                  <a:pt x="8460952" y="3037642"/>
                  <a:pt x="8494381" y="3026535"/>
                </a:cubicBezTo>
                <a:cubicBezTo>
                  <a:pt x="8511474" y="3022353"/>
                  <a:pt x="8529363" y="3022353"/>
                  <a:pt x="8546454" y="3026535"/>
                </a:cubicBezTo>
                <a:cubicBezTo>
                  <a:pt x="8513065" y="3038479"/>
                  <a:pt x="8478482" y="3060775"/>
                  <a:pt x="8438731" y="3046840"/>
                </a:cubicBezTo>
                <a:cubicBezTo>
                  <a:pt x="8460593" y="3093820"/>
                  <a:pt x="8533339" y="3072320"/>
                  <a:pt x="8535724" y="3086654"/>
                </a:cubicBezTo>
                <a:cubicBezTo>
                  <a:pt x="8542878" y="3141199"/>
                  <a:pt x="8628341" y="3085061"/>
                  <a:pt x="8615225" y="3152745"/>
                </a:cubicBezTo>
                <a:cubicBezTo>
                  <a:pt x="8552616" y="3144463"/>
                  <a:pt x="8489253" y="3143547"/>
                  <a:pt x="8426408" y="3149958"/>
                </a:cubicBezTo>
                <a:cubicBezTo>
                  <a:pt x="8328621" y="3165484"/>
                  <a:pt x="8230436" y="3153541"/>
                  <a:pt x="8133446" y="3171457"/>
                </a:cubicBezTo>
                <a:cubicBezTo>
                  <a:pt x="8091309" y="3183402"/>
                  <a:pt x="8046153" y="3177828"/>
                  <a:pt x="8008230" y="3155930"/>
                </a:cubicBezTo>
                <a:cubicBezTo>
                  <a:pt x="7997140" y="3144822"/>
                  <a:pt x="7979929" y="3142672"/>
                  <a:pt x="7966491" y="3150754"/>
                </a:cubicBezTo>
                <a:cubicBezTo>
                  <a:pt x="7965619" y="3151271"/>
                  <a:pt x="7964664" y="3151710"/>
                  <a:pt x="7963749" y="3152107"/>
                </a:cubicBezTo>
                <a:cubicBezTo>
                  <a:pt x="7951189" y="3157363"/>
                  <a:pt x="7936758" y="3151391"/>
                  <a:pt x="7931511" y="3138810"/>
                </a:cubicBezTo>
                <a:cubicBezTo>
                  <a:pt x="7925549" y="3090237"/>
                  <a:pt x="7919982" y="3100986"/>
                  <a:pt x="7891761" y="3130050"/>
                </a:cubicBezTo>
                <a:cubicBezTo>
                  <a:pt x="7862385" y="3164648"/>
                  <a:pt x="7817467" y="3181889"/>
                  <a:pt x="7772508" y="3175837"/>
                </a:cubicBezTo>
                <a:cubicBezTo>
                  <a:pt x="7733592" y="3164251"/>
                  <a:pt x="7692172" y="3164251"/>
                  <a:pt x="7653256" y="3175837"/>
                </a:cubicBezTo>
                <a:cubicBezTo>
                  <a:pt x="7623442" y="3190966"/>
                  <a:pt x="7604362" y="3145976"/>
                  <a:pt x="7578525" y="3171457"/>
                </a:cubicBezTo>
                <a:cubicBezTo>
                  <a:pt x="7575344" y="3153143"/>
                  <a:pt x="7595617" y="3146375"/>
                  <a:pt x="7601182" y="3131643"/>
                </a:cubicBezTo>
                <a:cubicBezTo>
                  <a:pt x="7568071" y="3110821"/>
                  <a:pt x="7526611" y="3108591"/>
                  <a:pt x="7491470" y="3125671"/>
                </a:cubicBezTo>
                <a:cubicBezTo>
                  <a:pt x="7476762" y="3133634"/>
                  <a:pt x="7448539" y="3126468"/>
                  <a:pt x="7455693" y="3158318"/>
                </a:cubicBezTo>
                <a:lnTo>
                  <a:pt x="7445360" y="3168272"/>
                </a:lnTo>
                <a:lnTo>
                  <a:pt x="7440987" y="3168272"/>
                </a:lnTo>
                <a:cubicBezTo>
                  <a:pt x="7424292" y="3162698"/>
                  <a:pt x="7424292" y="3173049"/>
                  <a:pt x="7424292" y="3183800"/>
                </a:cubicBezTo>
                <a:cubicBezTo>
                  <a:pt x="7359497" y="3225205"/>
                  <a:pt x="7286754" y="3197336"/>
                  <a:pt x="7217985" y="3204104"/>
                </a:cubicBezTo>
                <a:cubicBezTo>
                  <a:pt x="7192545" y="3206095"/>
                  <a:pt x="7163128" y="3220030"/>
                  <a:pt x="7136098" y="3204104"/>
                </a:cubicBezTo>
                <a:cubicBezTo>
                  <a:pt x="7069316" y="3236752"/>
                  <a:pt x="6996573" y="3206891"/>
                  <a:pt x="6927804" y="3226399"/>
                </a:cubicBezTo>
                <a:cubicBezTo>
                  <a:pt x="6854901" y="3242485"/>
                  <a:pt x="6780050" y="3247820"/>
                  <a:pt x="6705596" y="3242326"/>
                </a:cubicBezTo>
                <a:cubicBezTo>
                  <a:pt x="6648754" y="3242326"/>
                  <a:pt x="6590320" y="3245113"/>
                  <a:pt x="6533078" y="3242326"/>
                </a:cubicBezTo>
                <a:cubicBezTo>
                  <a:pt x="6501436" y="3241132"/>
                  <a:pt x="6470193" y="3234920"/>
                  <a:pt x="6440459" y="3224011"/>
                </a:cubicBezTo>
                <a:cubicBezTo>
                  <a:pt x="6411441" y="3214058"/>
                  <a:pt x="6400708" y="3220826"/>
                  <a:pt x="6400708" y="3253871"/>
                </a:cubicBezTo>
                <a:cubicBezTo>
                  <a:pt x="6380037" y="3232770"/>
                  <a:pt x="6369702" y="3210077"/>
                  <a:pt x="6340286" y="3210077"/>
                </a:cubicBezTo>
                <a:cubicBezTo>
                  <a:pt x="6394110" y="3182923"/>
                  <a:pt x="6455684" y="3175478"/>
                  <a:pt x="6514396" y="3188975"/>
                </a:cubicBezTo>
                <a:cubicBezTo>
                  <a:pt x="6550965" y="3195345"/>
                  <a:pt x="6587537" y="3197336"/>
                  <a:pt x="6624108" y="3202512"/>
                </a:cubicBezTo>
                <a:cubicBezTo>
                  <a:pt x="6627009" y="3202114"/>
                  <a:pt x="6629950" y="3202114"/>
                  <a:pt x="6632853" y="3202512"/>
                </a:cubicBezTo>
                <a:cubicBezTo>
                  <a:pt x="6646368" y="3220030"/>
                  <a:pt x="6659486" y="3214058"/>
                  <a:pt x="6682542" y="3215252"/>
                </a:cubicBezTo>
                <a:cubicBezTo>
                  <a:pt x="6705596" y="3216447"/>
                  <a:pt x="6744552" y="3182207"/>
                  <a:pt x="6753298" y="3236752"/>
                </a:cubicBezTo>
                <a:cubicBezTo>
                  <a:pt x="6754491" y="3243521"/>
                  <a:pt x="6765223" y="3242724"/>
                  <a:pt x="6769993" y="3236752"/>
                </a:cubicBezTo>
                <a:cubicBezTo>
                  <a:pt x="6809347" y="3186189"/>
                  <a:pt x="6866986" y="3216447"/>
                  <a:pt x="6915083" y="3205298"/>
                </a:cubicBezTo>
                <a:cubicBezTo>
                  <a:pt x="6950343" y="3201477"/>
                  <a:pt x="6985959" y="3201477"/>
                  <a:pt x="7021219" y="3205298"/>
                </a:cubicBezTo>
                <a:cubicBezTo>
                  <a:pt x="7016449" y="3181809"/>
                  <a:pt x="7000150" y="3188178"/>
                  <a:pt x="6992200" y="3177429"/>
                </a:cubicBezTo>
                <a:cubicBezTo>
                  <a:pt x="6984250" y="3166679"/>
                  <a:pt x="6972721" y="3152347"/>
                  <a:pt x="6975107" y="3142393"/>
                </a:cubicBezTo>
                <a:cubicBezTo>
                  <a:pt x="6980275" y="3119302"/>
                  <a:pt x="6996573" y="3139208"/>
                  <a:pt x="7007703" y="3139208"/>
                </a:cubicBezTo>
                <a:cubicBezTo>
                  <a:pt x="7026386" y="3137217"/>
                  <a:pt x="7044274" y="3134032"/>
                  <a:pt x="7062558" y="3131245"/>
                </a:cubicBezTo>
                <a:cubicBezTo>
                  <a:pt x="7091577" y="3121292"/>
                  <a:pt x="7120197" y="3136421"/>
                  <a:pt x="7149216" y="3131245"/>
                </a:cubicBezTo>
                <a:cubicBezTo>
                  <a:pt x="7163128" y="3128856"/>
                  <a:pt x="7191750" y="3139208"/>
                  <a:pt x="7168694" y="3106958"/>
                </a:cubicBezTo>
                <a:cubicBezTo>
                  <a:pt x="7163526" y="3099791"/>
                  <a:pt x="7167899" y="3091432"/>
                  <a:pt x="7175053" y="3095413"/>
                </a:cubicBezTo>
                <a:cubicBezTo>
                  <a:pt x="7191750" y="3105366"/>
                  <a:pt x="7217985" y="3089043"/>
                  <a:pt x="7226730" y="3110940"/>
                </a:cubicBezTo>
                <a:cubicBezTo>
                  <a:pt x="7242232" y="3151152"/>
                  <a:pt x="7274430" y="3140004"/>
                  <a:pt x="7303051" y="3140004"/>
                </a:cubicBezTo>
                <a:cubicBezTo>
                  <a:pt x="7305039" y="3140004"/>
                  <a:pt x="7310206" y="3133235"/>
                  <a:pt x="7310206" y="3129254"/>
                </a:cubicBezTo>
                <a:cubicBezTo>
                  <a:pt x="7311400" y="3089441"/>
                  <a:pt x="7311400" y="3089441"/>
                  <a:pt x="7346777" y="3089441"/>
                </a:cubicBezTo>
                <a:cubicBezTo>
                  <a:pt x="7387443" y="3092706"/>
                  <a:pt x="7428346" y="3091749"/>
                  <a:pt x="7468812" y="3086654"/>
                </a:cubicBezTo>
                <a:cubicBezTo>
                  <a:pt x="7479148" y="3079488"/>
                  <a:pt x="7493060" y="3112533"/>
                  <a:pt x="7503395" y="3079488"/>
                </a:cubicBezTo>
                <a:cubicBezTo>
                  <a:pt x="7516116" y="3053648"/>
                  <a:pt x="7543066" y="3037962"/>
                  <a:pt x="7571767" y="3039673"/>
                </a:cubicBezTo>
                <a:cubicBezTo>
                  <a:pt x="7617083" y="3038080"/>
                  <a:pt x="7662000" y="3034498"/>
                  <a:pt x="7706919" y="3030118"/>
                </a:cubicBezTo>
                <a:cubicBezTo>
                  <a:pt x="7667168" y="3026136"/>
                  <a:pt x="7627417" y="3021757"/>
                  <a:pt x="7587667" y="3019767"/>
                </a:cubicBezTo>
                <a:cubicBezTo>
                  <a:pt x="7569779" y="3019368"/>
                  <a:pt x="7545929" y="3006628"/>
                  <a:pt x="7550302" y="2991101"/>
                </a:cubicBezTo>
                <a:cubicBezTo>
                  <a:pt x="7556980" y="2967690"/>
                  <a:pt x="7573954" y="2948619"/>
                  <a:pt x="7596412" y="2939342"/>
                </a:cubicBezTo>
                <a:cubicBezTo>
                  <a:pt x="7619785" y="2932853"/>
                  <a:pt x="7641846" y="2922342"/>
                  <a:pt x="7661603" y="2908288"/>
                </a:cubicBezTo>
                <a:cubicBezTo>
                  <a:pt x="7670350" y="2900723"/>
                  <a:pt x="7685454" y="2895149"/>
                  <a:pt x="7676709" y="2880419"/>
                </a:cubicBezTo>
                <a:cubicBezTo>
                  <a:pt x="7669236" y="2869908"/>
                  <a:pt x="7655164" y="2866483"/>
                  <a:pt x="7643716" y="2872455"/>
                </a:cubicBezTo>
                <a:cubicBezTo>
                  <a:pt x="7581506" y="2894910"/>
                  <a:pt x="7526571" y="2933848"/>
                  <a:pt x="7484713" y="2985128"/>
                </a:cubicBezTo>
                <a:cubicBezTo>
                  <a:pt x="7473900" y="3004358"/>
                  <a:pt x="7453030" y="3015665"/>
                  <a:pt x="7431049" y="3014192"/>
                </a:cubicBezTo>
                <a:cubicBezTo>
                  <a:pt x="7384143" y="3014591"/>
                  <a:pt x="7334852" y="3003841"/>
                  <a:pt x="7291525" y="3035693"/>
                </a:cubicBezTo>
                <a:cubicBezTo>
                  <a:pt x="7276418" y="3046840"/>
                  <a:pt x="7258531" y="3032507"/>
                  <a:pt x="7241835" y="3028526"/>
                </a:cubicBezTo>
                <a:cubicBezTo>
                  <a:pt x="7160347" y="3007027"/>
                  <a:pt x="7078062" y="2961638"/>
                  <a:pt x="6996573" y="3028526"/>
                </a:cubicBezTo>
                <a:cubicBezTo>
                  <a:pt x="6988305" y="3035891"/>
                  <a:pt x="6975823" y="3035891"/>
                  <a:pt x="6967554" y="3028526"/>
                </a:cubicBezTo>
                <a:cubicBezTo>
                  <a:pt x="6957219" y="3018174"/>
                  <a:pt x="6971131" y="3014988"/>
                  <a:pt x="6974313" y="3008220"/>
                </a:cubicBezTo>
                <a:cubicBezTo>
                  <a:pt x="6982660" y="2990304"/>
                  <a:pt x="6944896" y="2964425"/>
                  <a:pt x="6917468" y="2968407"/>
                </a:cubicBezTo>
                <a:cubicBezTo>
                  <a:pt x="6915480" y="2968805"/>
                  <a:pt x="6806961" y="3021359"/>
                  <a:pt x="6804576" y="3021359"/>
                </a:cubicBezTo>
                <a:cubicBezTo>
                  <a:pt x="6769993" y="3037283"/>
                  <a:pt x="6736999" y="3076700"/>
                  <a:pt x="6697248" y="3031711"/>
                </a:cubicBezTo>
                <a:cubicBezTo>
                  <a:pt x="6686119" y="3019767"/>
                  <a:pt x="6674989" y="3031711"/>
                  <a:pt x="6663461" y="3034498"/>
                </a:cubicBezTo>
                <a:cubicBezTo>
                  <a:pt x="6624506" y="3043257"/>
                  <a:pt x="6583562" y="3067145"/>
                  <a:pt x="6548581" y="3024146"/>
                </a:cubicBezTo>
                <a:cubicBezTo>
                  <a:pt x="6544647" y="3021040"/>
                  <a:pt x="6539399" y="3020124"/>
                  <a:pt x="6534668" y="3021757"/>
                </a:cubicBezTo>
                <a:cubicBezTo>
                  <a:pt x="6490665" y="3041425"/>
                  <a:pt x="6441175" y="3045088"/>
                  <a:pt x="6394746" y="3032109"/>
                </a:cubicBezTo>
                <a:cubicBezTo>
                  <a:pt x="6341600" y="3024663"/>
                  <a:pt x="6287538" y="3028048"/>
                  <a:pt x="6235742" y="3042062"/>
                </a:cubicBezTo>
                <a:cubicBezTo>
                  <a:pt x="6199171" y="3050822"/>
                  <a:pt x="6158625" y="3022156"/>
                  <a:pt x="6131198" y="3028526"/>
                </a:cubicBezTo>
                <a:cubicBezTo>
                  <a:pt x="6067597" y="3041664"/>
                  <a:pt x="6007574" y="3018572"/>
                  <a:pt x="5945960" y="3028526"/>
                </a:cubicBezTo>
                <a:cubicBezTo>
                  <a:pt x="5901040" y="3035693"/>
                  <a:pt x="5854136" y="3028924"/>
                  <a:pt x="5814386" y="3060775"/>
                </a:cubicBezTo>
                <a:cubicBezTo>
                  <a:pt x="5813271" y="3061411"/>
                  <a:pt x="5812158" y="3062009"/>
                  <a:pt x="5810966" y="3062566"/>
                </a:cubicBezTo>
                <a:cubicBezTo>
                  <a:pt x="5789143" y="3072918"/>
                  <a:pt x="5763066" y="3063523"/>
                  <a:pt x="5752770" y="3041664"/>
                </a:cubicBezTo>
                <a:cubicBezTo>
                  <a:pt x="5747206" y="3023747"/>
                  <a:pt x="5712621" y="2997470"/>
                  <a:pt x="5749989" y="2974777"/>
                </a:cubicBezTo>
                <a:cubicBezTo>
                  <a:pt x="5755553" y="2971591"/>
                  <a:pt x="5761516" y="2961638"/>
                  <a:pt x="5761516" y="2958852"/>
                </a:cubicBezTo>
                <a:cubicBezTo>
                  <a:pt x="5729714" y="2892760"/>
                  <a:pt x="5802458" y="2900723"/>
                  <a:pt x="5819153" y="2896343"/>
                </a:cubicBezTo>
                <a:cubicBezTo>
                  <a:pt x="5853738" y="2887584"/>
                  <a:pt x="5856520" y="2861705"/>
                  <a:pt x="5866855" y="2842196"/>
                </a:cubicBezTo>
                <a:cubicBezTo>
                  <a:pt x="5869797" y="2837100"/>
                  <a:pt x="5870871" y="2831128"/>
                  <a:pt x="5869876" y="2825316"/>
                </a:cubicBezTo>
                <a:cubicBezTo>
                  <a:pt x="5867571" y="2811460"/>
                  <a:pt x="5854493" y="2802063"/>
                  <a:pt x="5840620" y="2804374"/>
                </a:cubicBezTo>
                <a:cubicBezTo>
                  <a:pt x="5766922" y="2808793"/>
                  <a:pt x="5693025" y="2807200"/>
                  <a:pt x="5619605" y="2799596"/>
                </a:cubicBezTo>
                <a:cubicBezTo>
                  <a:pt x="5535890" y="2787333"/>
                  <a:pt x="5451062" y="2784785"/>
                  <a:pt x="5366790" y="2792032"/>
                </a:cubicBezTo>
                <a:cubicBezTo>
                  <a:pt x="5333797" y="2794022"/>
                  <a:pt x="5296431" y="2780485"/>
                  <a:pt x="5260259" y="2780485"/>
                </a:cubicBezTo>
                <a:cubicBezTo>
                  <a:pt x="5227405" y="2776902"/>
                  <a:pt x="5195356" y="2788480"/>
                  <a:pt x="5172463" y="2810836"/>
                </a:cubicBezTo>
                <a:lnTo>
                  <a:pt x="5155479" y="2833260"/>
                </a:lnTo>
                <a:lnTo>
                  <a:pt x="5150558" y="2818918"/>
                </a:lnTo>
                <a:cubicBezTo>
                  <a:pt x="5140683" y="2806115"/>
                  <a:pt x="5121527" y="2807758"/>
                  <a:pt x="5104834" y="2799993"/>
                </a:cubicBezTo>
                <a:cubicBezTo>
                  <a:pt x="5039164" y="2774233"/>
                  <a:pt x="4967175" y="2769098"/>
                  <a:pt x="4898526" y="2785263"/>
                </a:cubicBezTo>
                <a:cubicBezTo>
                  <a:pt x="4839695" y="2799317"/>
                  <a:pt x="4778479" y="2800273"/>
                  <a:pt x="4719250" y="2788050"/>
                </a:cubicBezTo>
                <a:cubicBezTo>
                  <a:pt x="4710942" y="2785700"/>
                  <a:pt x="4702435" y="2784108"/>
                  <a:pt x="4693809" y="2783273"/>
                </a:cubicBezTo>
                <a:cubicBezTo>
                  <a:pt x="4677512" y="2780884"/>
                  <a:pt x="4656444" y="2780884"/>
                  <a:pt x="4656444" y="2799993"/>
                </a:cubicBezTo>
                <a:lnTo>
                  <a:pt x="4655648" y="2801188"/>
                </a:lnTo>
                <a:cubicBezTo>
                  <a:pt x="4654457" y="2821095"/>
                  <a:pt x="4674330" y="2823883"/>
                  <a:pt x="4689834" y="2815919"/>
                </a:cubicBezTo>
                <a:cubicBezTo>
                  <a:pt x="4690748" y="2815482"/>
                  <a:pt x="4691663" y="2815123"/>
                  <a:pt x="4692617" y="2814765"/>
                </a:cubicBezTo>
                <a:cubicBezTo>
                  <a:pt x="4707763" y="2809470"/>
                  <a:pt x="4724297" y="2817472"/>
                  <a:pt x="4729584" y="2832641"/>
                </a:cubicBezTo>
                <a:cubicBezTo>
                  <a:pt x="4732248" y="2839012"/>
                  <a:pt x="4735866" y="2844905"/>
                  <a:pt x="4740319" y="2850160"/>
                </a:cubicBezTo>
                <a:cubicBezTo>
                  <a:pt x="4764726" y="2848567"/>
                  <a:pt x="4789210" y="2849364"/>
                  <a:pt x="4813459" y="2852549"/>
                </a:cubicBezTo>
                <a:cubicBezTo>
                  <a:pt x="4824987" y="2849005"/>
                  <a:pt x="4837310" y="2849005"/>
                  <a:pt x="4848837" y="2852549"/>
                </a:cubicBezTo>
                <a:cubicBezTo>
                  <a:pt x="4893001" y="2860868"/>
                  <a:pt x="4938516" y="2858520"/>
                  <a:pt x="4981606" y="2845779"/>
                </a:cubicBezTo>
                <a:cubicBezTo>
                  <a:pt x="5015394" y="2837419"/>
                  <a:pt x="5058324" y="2807957"/>
                  <a:pt x="5087738" y="2842595"/>
                </a:cubicBezTo>
                <a:cubicBezTo>
                  <a:pt x="5109802" y="2868573"/>
                  <a:pt x="5125825" y="2869244"/>
                  <a:pt x="5141346" y="2855528"/>
                </a:cubicBezTo>
                <a:lnTo>
                  <a:pt x="5156020" y="2838450"/>
                </a:lnTo>
                <a:lnTo>
                  <a:pt x="5161278" y="2841559"/>
                </a:lnTo>
                <a:cubicBezTo>
                  <a:pt x="5184055" y="2851990"/>
                  <a:pt x="5210928" y="2841918"/>
                  <a:pt x="5221303" y="2819105"/>
                </a:cubicBezTo>
                <a:cubicBezTo>
                  <a:pt x="5228060" y="2809947"/>
                  <a:pt x="5265823" y="2760180"/>
                  <a:pt x="5261054" y="2829854"/>
                </a:cubicBezTo>
                <a:cubicBezTo>
                  <a:pt x="5259861" y="2843391"/>
                  <a:pt x="5277749" y="2856131"/>
                  <a:pt x="5283712" y="2853743"/>
                </a:cubicBezTo>
                <a:cubicBezTo>
                  <a:pt x="5318295" y="2839807"/>
                  <a:pt x="5354468" y="2883603"/>
                  <a:pt x="5388653" y="2847771"/>
                </a:cubicBezTo>
                <a:cubicBezTo>
                  <a:pt x="5402169" y="2833835"/>
                  <a:pt x="5419261" y="2844585"/>
                  <a:pt x="5432379" y="2860511"/>
                </a:cubicBezTo>
                <a:cubicBezTo>
                  <a:pt x="5457184" y="2885714"/>
                  <a:pt x="5492402" y="2897657"/>
                  <a:pt x="5527383" y="2892760"/>
                </a:cubicBezTo>
                <a:cubicBezTo>
                  <a:pt x="5599729" y="2894750"/>
                  <a:pt x="5653392" y="2859714"/>
                  <a:pt x="5713814" y="2835826"/>
                </a:cubicBezTo>
                <a:cubicBezTo>
                  <a:pt x="5725342" y="2831447"/>
                  <a:pt x="5741641" y="2820299"/>
                  <a:pt x="5751181" y="2835826"/>
                </a:cubicBezTo>
                <a:cubicBezTo>
                  <a:pt x="5760721" y="2851354"/>
                  <a:pt x="5741243" y="2854538"/>
                  <a:pt x="5733691" y="2862501"/>
                </a:cubicBezTo>
                <a:cubicBezTo>
                  <a:pt x="5694576" y="2896901"/>
                  <a:pt x="5660112" y="2936236"/>
                  <a:pt x="5631134" y="2979554"/>
                </a:cubicBezTo>
                <a:cubicBezTo>
                  <a:pt x="5621991" y="2997113"/>
                  <a:pt x="5603984" y="3008261"/>
                  <a:pt x="5584226" y="3008619"/>
                </a:cubicBezTo>
                <a:cubicBezTo>
                  <a:pt x="5526192" y="3003045"/>
                  <a:pt x="5469348" y="3031312"/>
                  <a:pt x="5410118" y="3011007"/>
                </a:cubicBezTo>
                <a:cubicBezTo>
                  <a:pt x="5386546" y="3005832"/>
                  <a:pt x="5362139" y="3005832"/>
                  <a:pt x="5338568" y="3011007"/>
                </a:cubicBezTo>
                <a:cubicBezTo>
                  <a:pt x="5300406" y="3017377"/>
                  <a:pt x="5259066" y="3038479"/>
                  <a:pt x="5243166" y="2977562"/>
                </a:cubicBezTo>
                <a:cubicBezTo>
                  <a:pt x="5242093" y="2974020"/>
                  <a:pt x="5239666" y="2970994"/>
                  <a:pt x="5236408" y="2969203"/>
                </a:cubicBezTo>
                <a:cubicBezTo>
                  <a:pt x="5236010" y="2974379"/>
                  <a:pt x="5232434" y="2979953"/>
                  <a:pt x="5222892" y="2979953"/>
                </a:cubicBezTo>
                <a:lnTo>
                  <a:pt x="5217725" y="2979953"/>
                </a:lnTo>
                <a:cubicBezTo>
                  <a:pt x="5143748" y="2965659"/>
                  <a:pt x="5067824" y="2964704"/>
                  <a:pt x="4993531" y="2977166"/>
                </a:cubicBezTo>
                <a:cubicBezTo>
                  <a:pt x="4983195" y="3015785"/>
                  <a:pt x="4957357" y="3018572"/>
                  <a:pt x="4924761" y="3013794"/>
                </a:cubicBezTo>
                <a:cubicBezTo>
                  <a:pt x="4881195" y="3005194"/>
                  <a:pt x="4836117" y="3008061"/>
                  <a:pt x="4793981" y="3022156"/>
                </a:cubicBezTo>
                <a:cubicBezTo>
                  <a:pt x="4780466" y="3027331"/>
                  <a:pt x="4764565" y="3040071"/>
                  <a:pt x="4757013" y="3013794"/>
                </a:cubicBezTo>
                <a:cubicBezTo>
                  <a:pt x="4755821" y="3009414"/>
                  <a:pt x="4743100" y="3003841"/>
                  <a:pt x="4739921" y="3005832"/>
                </a:cubicBezTo>
                <a:cubicBezTo>
                  <a:pt x="4673934" y="3048830"/>
                  <a:pt x="4602781" y="2961240"/>
                  <a:pt x="4537589" y="3013794"/>
                </a:cubicBezTo>
                <a:cubicBezTo>
                  <a:pt x="4481144" y="2991897"/>
                  <a:pt x="4424696" y="3034100"/>
                  <a:pt x="4374610" y="3021359"/>
                </a:cubicBezTo>
                <a:cubicBezTo>
                  <a:pt x="4312997" y="3005434"/>
                  <a:pt x="4254561" y="3030516"/>
                  <a:pt x="4193743" y="3017377"/>
                </a:cubicBezTo>
                <a:cubicBezTo>
                  <a:pt x="4148667" y="3011723"/>
                  <a:pt x="4102914" y="3016781"/>
                  <a:pt x="4060181" y="3032109"/>
                </a:cubicBezTo>
                <a:cubicBezTo>
                  <a:pt x="4039511" y="3037682"/>
                  <a:pt x="4011289" y="3054405"/>
                  <a:pt x="3994195" y="3025739"/>
                </a:cubicBezTo>
                <a:cubicBezTo>
                  <a:pt x="3985291" y="3009653"/>
                  <a:pt x="3985291" y="2990065"/>
                  <a:pt x="3994195" y="2973980"/>
                </a:cubicBezTo>
                <a:cubicBezTo>
                  <a:pt x="3912190" y="2967889"/>
                  <a:pt x="3829866" y="2966933"/>
                  <a:pt x="3747740" y="2971194"/>
                </a:cubicBezTo>
                <a:cubicBezTo>
                  <a:pt x="3681276" y="2979116"/>
                  <a:pt x="3613939" y="2974936"/>
                  <a:pt x="3548986" y="2958852"/>
                </a:cubicBezTo>
                <a:cubicBezTo>
                  <a:pt x="3515794" y="2953994"/>
                  <a:pt x="3482165" y="2953317"/>
                  <a:pt x="3448813" y="2956860"/>
                </a:cubicBezTo>
                <a:cubicBezTo>
                  <a:pt x="3431482" y="2960483"/>
                  <a:pt x="3413436" y="2957337"/>
                  <a:pt x="3398331" y="2948101"/>
                </a:cubicBezTo>
                <a:cubicBezTo>
                  <a:pt x="3382031" y="2945753"/>
                  <a:pt x="3366769" y="2938824"/>
                  <a:pt x="3354208" y="2928194"/>
                </a:cubicBezTo>
                <a:cubicBezTo>
                  <a:pt x="3316921" y="2906416"/>
                  <a:pt x="3272240" y="2901200"/>
                  <a:pt x="3230980" y="2913862"/>
                </a:cubicBezTo>
                <a:cubicBezTo>
                  <a:pt x="3193574" y="2917364"/>
                  <a:pt x="3158435" y="2933330"/>
                  <a:pt x="3131206" y="2959249"/>
                </a:cubicBezTo>
                <a:cubicBezTo>
                  <a:pt x="3112443" y="2974020"/>
                  <a:pt x="3085572" y="2972308"/>
                  <a:pt x="3068797" y="2955267"/>
                </a:cubicBezTo>
                <a:cubicBezTo>
                  <a:pt x="3044549" y="2924611"/>
                  <a:pt x="3021891" y="2933769"/>
                  <a:pt x="2996052" y="2946508"/>
                </a:cubicBezTo>
                <a:cubicBezTo>
                  <a:pt x="2950736" y="2967610"/>
                  <a:pt x="2904627" y="2946508"/>
                  <a:pt x="2858912" y="2946508"/>
                </a:cubicBezTo>
                <a:cubicBezTo>
                  <a:pt x="2850962" y="2946508"/>
                  <a:pt x="2837447" y="2940139"/>
                  <a:pt x="2835062" y="2943324"/>
                </a:cubicBezTo>
                <a:cubicBezTo>
                  <a:pt x="2798889" y="2990702"/>
                  <a:pt x="2761523" y="2968008"/>
                  <a:pt x="2721773" y="2948499"/>
                </a:cubicBezTo>
                <a:cubicBezTo>
                  <a:pt x="2655786" y="2915453"/>
                  <a:pt x="2582644" y="2940935"/>
                  <a:pt x="2513876" y="2927398"/>
                </a:cubicBezTo>
                <a:cubicBezTo>
                  <a:pt x="2502347" y="2925248"/>
                  <a:pt x="2491098" y="2921665"/>
                  <a:pt x="2480485" y="2916647"/>
                </a:cubicBezTo>
                <a:cubicBezTo>
                  <a:pt x="2439739" y="2888142"/>
                  <a:pt x="2386117" y="2886151"/>
                  <a:pt x="2343344" y="2911473"/>
                </a:cubicBezTo>
                <a:cubicBezTo>
                  <a:pt x="2332612" y="2918639"/>
                  <a:pt x="2320290" y="2925407"/>
                  <a:pt x="2309557" y="2914259"/>
                </a:cubicBezTo>
                <a:cubicBezTo>
                  <a:pt x="2298823" y="2903111"/>
                  <a:pt x="2321879" y="2904704"/>
                  <a:pt x="2321879" y="2893556"/>
                </a:cubicBezTo>
                <a:cubicBezTo>
                  <a:pt x="2323866" y="2847372"/>
                  <a:pt x="2288886" y="2856927"/>
                  <a:pt x="2267819" y="2862900"/>
                </a:cubicBezTo>
                <a:cubicBezTo>
                  <a:pt x="2238799" y="2871261"/>
                  <a:pt x="2214154" y="2883603"/>
                  <a:pt x="2199049" y="2843789"/>
                </a:cubicBezTo>
                <a:cubicBezTo>
                  <a:pt x="2196266" y="2836623"/>
                  <a:pt x="2176788" y="2831048"/>
                  <a:pt x="2166454" y="2833039"/>
                </a:cubicBezTo>
                <a:cubicBezTo>
                  <a:pt x="2119944" y="2846377"/>
                  <a:pt x="2070654" y="2846377"/>
                  <a:pt x="2024146" y="2833039"/>
                </a:cubicBezTo>
                <a:cubicBezTo>
                  <a:pt x="2000692" y="2824281"/>
                  <a:pt x="1996320" y="2867279"/>
                  <a:pt x="1973661" y="2877233"/>
                </a:cubicBezTo>
                <a:cubicBezTo>
                  <a:pt x="1959749" y="2856927"/>
                  <a:pt x="1979227" y="2842196"/>
                  <a:pt x="1979227" y="2827465"/>
                </a:cubicBezTo>
                <a:cubicBezTo>
                  <a:pt x="1979227" y="2812734"/>
                  <a:pt x="1991549" y="2798003"/>
                  <a:pt x="1979227" y="2787652"/>
                </a:cubicBezTo>
                <a:cubicBezTo>
                  <a:pt x="1966904" y="2777299"/>
                  <a:pt x="1952593" y="2787652"/>
                  <a:pt x="1939476" y="2787652"/>
                </a:cubicBezTo>
                <a:cubicBezTo>
                  <a:pt x="1868720" y="2788050"/>
                  <a:pt x="1801144" y="2819105"/>
                  <a:pt x="1729990" y="2808354"/>
                </a:cubicBezTo>
                <a:cubicBezTo>
                  <a:pt x="1717270" y="2806762"/>
                  <a:pt x="1708921" y="2807558"/>
                  <a:pt x="1708921" y="2821892"/>
                </a:cubicBezTo>
                <a:cubicBezTo>
                  <a:pt x="1706536" y="2870465"/>
                  <a:pt x="1685071" y="2846178"/>
                  <a:pt x="1669170" y="2830651"/>
                </a:cubicBezTo>
                <a:cubicBezTo>
                  <a:pt x="1655338" y="2796769"/>
                  <a:pt x="1659869" y="2758110"/>
                  <a:pt x="1681096" y="2728329"/>
                </a:cubicBezTo>
                <a:cubicBezTo>
                  <a:pt x="1715282" y="2700858"/>
                  <a:pt x="1739530" y="2659849"/>
                  <a:pt x="1788025" y="2650691"/>
                </a:cubicBezTo>
                <a:cubicBezTo>
                  <a:pt x="1804325" y="2647904"/>
                  <a:pt x="1803926" y="2633572"/>
                  <a:pt x="1800348" y="2614860"/>
                </a:cubicBezTo>
                <a:cubicBezTo>
                  <a:pt x="1796772" y="2596147"/>
                  <a:pt x="1778883" y="2596943"/>
                  <a:pt x="1766560" y="2600527"/>
                </a:cubicBezTo>
                <a:cubicBezTo>
                  <a:pt x="1733567" y="2610082"/>
                  <a:pt x="1700971" y="2622025"/>
                  <a:pt x="1668773" y="2633971"/>
                </a:cubicBezTo>
                <a:cubicBezTo>
                  <a:pt x="1660028" y="2637155"/>
                  <a:pt x="1648897" y="2639544"/>
                  <a:pt x="1648897" y="2653877"/>
                </a:cubicBezTo>
                <a:cubicBezTo>
                  <a:pt x="1652078" y="2711607"/>
                  <a:pt x="1609544" y="2725941"/>
                  <a:pt x="1567010" y="2737088"/>
                </a:cubicBezTo>
                <a:cubicBezTo>
                  <a:pt x="1546738" y="2742661"/>
                  <a:pt x="1555484" y="2758587"/>
                  <a:pt x="1549520" y="2768938"/>
                </a:cubicBezTo>
                <a:cubicBezTo>
                  <a:pt x="1532826" y="2798003"/>
                  <a:pt x="1522092" y="2810744"/>
                  <a:pt x="1482341" y="2790040"/>
                </a:cubicBezTo>
                <a:cubicBezTo>
                  <a:pt x="1451141" y="2768621"/>
                  <a:pt x="1421758" y="2744653"/>
                  <a:pt x="1394492" y="2718376"/>
                </a:cubicBezTo>
                <a:cubicBezTo>
                  <a:pt x="1384965" y="2711129"/>
                  <a:pt x="1377889" y="2701135"/>
                  <a:pt x="1374219" y="2689710"/>
                </a:cubicBezTo>
                <a:cubicBezTo>
                  <a:pt x="1341624" y="2582611"/>
                  <a:pt x="1318569" y="2569471"/>
                  <a:pt x="1215216" y="2602916"/>
                </a:cubicBezTo>
                <a:cubicBezTo>
                  <a:pt x="1208458" y="2624017"/>
                  <a:pt x="1256161" y="2616452"/>
                  <a:pt x="1237873" y="2637554"/>
                </a:cubicBezTo>
                <a:cubicBezTo>
                  <a:pt x="1196932" y="2685728"/>
                  <a:pt x="1226745" y="2784864"/>
                  <a:pt x="1128560" y="2788447"/>
                </a:cubicBezTo>
                <a:cubicBezTo>
                  <a:pt x="1132535" y="2765754"/>
                  <a:pt x="1132535" y="2765754"/>
                  <a:pt x="1168311" y="2748633"/>
                </a:cubicBezTo>
                <a:cubicBezTo>
                  <a:pt x="1121802" y="2677764"/>
                  <a:pt x="1118224" y="2676570"/>
                  <a:pt x="1053034" y="2728329"/>
                </a:cubicBezTo>
                <a:cubicBezTo>
                  <a:pt x="1027194" y="2748633"/>
                  <a:pt x="1004537" y="2772920"/>
                  <a:pt x="979891" y="2794022"/>
                </a:cubicBezTo>
                <a:cubicBezTo>
                  <a:pt x="972888" y="2802303"/>
                  <a:pt x="961623" y="2805607"/>
                  <a:pt x="951271" y="2802382"/>
                </a:cubicBezTo>
                <a:cubicBezTo>
                  <a:pt x="937755" y="2796410"/>
                  <a:pt x="945706" y="2784467"/>
                  <a:pt x="945706" y="2774513"/>
                </a:cubicBezTo>
                <a:cubicBezTo>
                  <a:pt x="948091" y="2757393"/>
                  <a:pt x="951271" y="2740671"/>
                  <a:pt x="953656" y="2723153"/>
                </a:cubicBezTo>
                <a:cubicBezTo>
                  <a:pt x="956042" y="2705634"/>
                  <a:pt x="974326" y="2678561"/>
                  <a:pt x="929011" y="2696080"/>
                </a:cubicBezTo>
                <a:cubicBezTo>
                  <a:pt x="915097" y="2701256"/>
                  <a:pt x="879719" y="2678163"/>
                  <a:pt x="868988" y="2659451"/>
                </a:cubicBezTo>
                <a:cubicBezTo>
                  <a:pt x="866725" y="2652881"/>
                  <a:pt x="863283" y="2646791"/>
                  <a:pt x="858831" y="2641455"/>
                </a:cubicBezTo>
                <a:cubicBezTo>
                  <a:pt x="838672" y="2617368"/>
                  <a:pt x="802822" y="2614183"/>
                  <a:pt x="778752" y="2634368"/>
                </a:cubicBezTo>
                <a:cubicBezTo>
                  <a:pt x="768815" y="2640739"/>
                  <a:pt x="754902" y="2653877"/>
                  <a:pt x="746952" y="2640739"/>
                </a:cubicBezTo>
                <a:cubicBezTo>
                  <a:pt x="738191" y="2624853"/>
                  <a:pt x="735102" y="2606459"/>
                  <a:pt x="738207" y="2588582"/>
                </a:cubicBezTo>
                <a:cubicBezTo>
                  <a:pt x="740989" y="2577036"/>
                  <a:pt x="758878" y="2585000"/>
                  <a:pt x="770405" y="2588582"/>
                </a:cubicBezTo>
                <a:cubicBezTo>
                  <a:pt x="838379" y="2609285"/>
                  <a:pt x="896018" y="2564296"/>
                  <a:pt x="960017" y="2558323"/>
                </a:cubicBezTo>
                <a:cubicBezTo>
                  <a:pt x="978700" y="2556731"/>
                  <a:pt x="968761" y="2539213"/>
                  <a:pt x="971941" y="2528861"/>
                </a:cubicBezTo>
                <a:cubicBezTo>
                  <a:pt x="977109" y="2510946"/>
                  <a:pt x="969953" y="2504177"/>
                  <a:pt x="952464" y="2500594"/>
                </a:cubicBezTo>
                <a:cubicBezTo>
                  <a:pt x="914037" y="2498046"/>
                  <a:pt x="875446" y="2500315"/>
                  <a:pt x="837584" y="2507362"/>
                </a:cubicBezTo>
                <a:cubicBezTo>
                  <a:pt x="762057" y="2512140"/>
                  <a:pt x="695674" y="2550760"/>
                  <a:pt x="620942" y="2558323"/>
                </a:cubicBezTo>
                <a:cubicBezTo>
                  <a:pt x="578600" y="2565411"/>
                  <a:pt x="537326" y="2577873"/>
                  <a:pt x="498111" y="2595351"/>
                </a:cubicBezTo>
                <a:cubicBezTo>
                  <a:pt x="478562" y="2603154"/>
                  <a:pt x="456910" y="2603831"/>
                  <a:pt x="436895" y="2597341"/>
                </a:cubicBezTo>
                <a:cubicBezTo>
                  <a:pt x="438089" y="2571861"/>
                  <a:pt x="467504" y="2585794"/>
                  <a:pt x="474261" y="2565092"/>
                </a:cubicBezTo>
                <a:cubicBezTo>
                  <a:pt x="414802" y="2560116"/>
                  <a:pt x="354993" y="2561310"/>
                  <a:pt x="295780" y="2568675"/>
                </a:cubicBezTo>
                <a:cubicBezTo>
                  <a:pt x="271135" y="2571463"/>
                  <a:pt x="271135" y="2598137"/>
                  <a:pt x="251259" y="2608489"/>
                </a:cubicBezTo>
                <a:cubicBezTo>
                  <a:pt x="211612" y="2630905"/>
                  <a:pt x="166805" y="2642570"/>
                  <a:pt x="121275" y="2642332"/>
                </a:cubicBezTo>
                <a:cubicBezTo>
                  <a:pt x="159038" y="2594952"/>
                  <a:pt x="124455" y="2586592"/>
                  <a:pt x="89076" y="2582212"/>
                </a:cubicBezTo>
                <a:cubicBezTo>
                  <a:pt x="60455" y="2576000"/>
                  <a:pt x="31303" y="2572538"/>
                  <a:pt x="2022" y="2571861"/>
                </a:cubicBezTo>
                <a:lnTo>
                  <a:pt x="0" y="2571861"/>
                </a:lnTo>
                <a:lnTo>
                  <a:pt x="0" y="2444562"/>
                </a:lnTo>
                <a:lnTo>
                  <a:pt x="66418" y="2413401"/>
                </a:lnTo>
                <a:cubicBezTo>
                  <a:pt x="105772" y="2402653"/>
                  <a:pt x="132803" y="2372394"/>
                  <a:pt x="172553" y="2366023"/>
                </a:cubicBezTo>
                <a:cubicBezTo>
                  <a:pt x="271135" y="2349699"/>
                  <a:pt x="369318" y="2330588"/>
                  <a:pt x="467106" y="2309886"/>
                </a:cubicBezTo>
                <a:cubicBezTo>
                  <a:pt x="518385" y="2299136"/>
                  <a:pt x="525142" y="2282813"/>
                  <a:pt x="503677" y="2242999"/>
                </a:cubicBezTo>
                <a:cubicBezTo>
                  <a:pt x="495726" y="2228267"/>
                  <a:pt x="487776" y="2219509"/>
                  <a:pt x="471876" y="2230656"/>
                </a:cubicBezTo>
                <a:cubicBezTo>
                  <a:pt x="438883" y="2253748"/>
                  <a:pt x="408673" y="2225082"/>
                  <a:pt x="376871" y="2225082"/>
                </a:cubicBezTo>
                <a:cubicBezTo>
                  <a:pt x="333147" y="2223092"/>
                  <a:pt x="329966" y="2189250"/>
                  <a:pt x="327581" y="2153816"/>
                </a:cubicBezTo>
                <a:cubicBezTo>
                  <a:pt x="327581" y="2129928"/>
                  <a:pt x="305719" y="2117186"/>
                  <a:pt x="287830" y="2138287"/>
                </a:cubicBezTo>
                <a:cubicBezTo>
                  <a:pt x="245694" y="2189648"/>
                  <a:pt x="207931" y="2151824"/>
                  <a:pt x="181696" y="2127936"/>
                </a:cubicBezTo>
                <a:cubicBezTo>
                  <a:pt x="143220" y="2101302"/>
                  <a:pt x="109266" y="2068614"/>
                  <a:pt x="81126" y="2031189"/>
                </a:cubicBezTo>
                <a:cubicBezTo>
                  <a:pt x="73025" y="2019763"/>
                  <a:pt x="60440" y="2012397"/>
                  <a:pt x="46542" y="2010883"/>
                </a:cubicBezTo>
                <a:cubicBezTo>
                  <a:pt x="35810" y="2010665"/>
                  <a:pt x="25365" y="2008206"/>
                  <a:pt x="15821" y="2003797"/>
                </a:cubicBezTo>
                <a:lnTo>
                  <a:pt x="0" y="1992059"/>
                </a:lnTo>
                <a:lnTo>
                  <a:pt x="0" y="1784671"/>
                </a:lnTo>
                <a:lnTo>
                  <a:pt x="75588" y="1720800"/>
                </a:lnTo>
                <a:cubicBezTo>
                  <a:pt x="106457" y="1700167"/>
                  <a:pt x="139637" y="1682997"/>
                  <a:pt x="174541" y="1669679"/>
                </a:cubicBezTo>
                <a:cubicBezTo>
                  <a:pt x="202367" y="1656939"/>
                  <a:pt x="231383" y="1646587"/>
                  <a:pt x="260004" y="1635041"/>
                </a:cubicBezTo>
                <a:lnTo>
                  <a:pt x="0" y="1635041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3000">
                <a:srgbClr val="207c0a">
                  <a:alpha val="70196"/>
                </a:srgbClr>
              </a:gs>
              <a:gs pos="100000">
                <a:srgbClr val="8ac521">
                  <a:alpha val="70196"/>
                </a:srgbClr>
              </a:gs>
            </a:gsLst>
            <a:lin ang="5400000"/>
          </a:gradFill>
          <a:ln w="39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31"/>
          <p:cNvSpPr/>
          <p:nvPr/>
        </p:nvSpPr>
        <p:spPr>
          <a:xfrm>
            <a:off x="3960000" y="2139120"/>
            <a:ext cx="42717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Roboto"/>
                <a:ea typeface="Roboto"/>
              </a:rPr>
              <a:t>CONTENTS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1" name="CustomShape 32"/>
          <p:cNvSpPr/>
          <p:nvPr/>
        </p:nvSpPr>
        <p:spPr>
          <a:xfrm>
            <a:off x="4393800" y="691920"/>
            <a:ext cx="3404160" cy="143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zh-CN" sz="8800" spc="-1" strike="noStrike">
                <a:solidFill>
                  <a:srgbClr val="ffffff"/>
                </a:solidFill>
                <a:latin typeface="汉仪尚巍手书简"/>
                <a:ea typeface="汉仪尚巍手书简"/>
              </a:rPr>
              <a:t>目录</a:t>
            </a:r>
            <a:endParaRPr b="0" lang="en-US" sz="8800" spc="-1" strike="noStrike">
              <a:latin typeface="Arial"/>
            </a:endParaRPr>
          </a:p>
        </p:txBody>
      </p:sp>
      <p:sp>
        <p:nvSpPr>
          <p:cNvPr id="172" name="Line 33"/>
          <p:cNvSpPr/>
          <p:nvPr/>
        </p:nvSpPr>
        <p:spPr>
          <a:xfrm>
            <a:off x="6166440" y="4078440"/>
            <a:ext cx="20160" cy="2141280"/>
          </a:xfrm>
          <a:prstGeom prst="line">
            <a:avLst/>
          </a:prstGeom>
          <a:ln/>
        </p:spPr>
        <p:style>
          <a:lnRef idx="2">
            <a:schemeClr val="accent1"/>
          </a:lnRef>
          <a:fillRef idx="0"/>
          <a:effectRef idx="0"/>
          <a:fontRef idx="minor"/>
        </p:style>
      </p:sp>
    </p:spTree>
  </p:cSld>
  <mc:AlternateContent>
    <mc:Choice Requires="p14">
      <p:transition spd="med" p14:dur="900"/>
    </mc:Choice>
    <mc:Fallback>
      <p:transition spd="med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0" y="-14760"/>
            <a:ext cx="12191760" cy="3843360"/>
          </a:xfrm>
          <a:custGeom>
            <a:avLst/>
            <a:gdLst/>
            <a:ahLst/>
            <a:rect l="l" t="t" r="r" b="b"/>
            <a:pathLst>
              <a:path w="12196917" h="3843805">
                <a:moveTo>
                  <a:pt x="6327335" y="3782889"/>
                </a:moveTo>
                <a:cubicBezTo>
                  <a:pt x="6283193" y="3841018"/>
                  <a:pt x="6234280" y="3825092"/>
                  <a:pt x="6190140" y="3819120"/>
                </a:cubicBezTo>
                <a:cubicBezTo>
                  <a:pt x="6135260" y="3811158"/>
                  <a:pt x="6081973" y="3791648"/>
                  <a:pt x="6025902" y="3808769"/>
                </a:cubicBezTo>
                <a:cubicBezTo>
                  <a:pt x="6120547" y="3772936"/>
                  <a:pt x="6221156" y="3790852"/>
                  <a:pt x="6327335" y="3782889"/>
                </a:cubicBezTo>
                <a:close/>
                <a:moveTo>
                  <a:pt x="3412029" y="3748251"/>
                </a:moveTo>
                <a:lnTo>
                  <a:pt x="3377830" y="3765371"/>
                </a:lnTo>
                <a:lnTo>
                  <a:pt x="3379022" y="3778908"/>
                </a:lnTo>
                <a:cubicBezTo>
                  <a:pt x="3487983" y="3774927"/>
                  <a:pt x="3597342" y="3782889"/>
                  <a:pt x="3711472" y="3756214"/>
                </a:cubicBezTo>
                <a:cubicBezTo>
                  <a:pt x="3693219" y="3781336"/>
                  <a:pt x="3662719" y="3794475"/>
                  <a:pt x="3631938" y="3790454"/>
                </a:cubicBezTo>
                <a:lnTo>
                  <a:pt x="3250575" y="3798417"/>
                </a:lnTo>
                <a:cubicBezTo>
                  <a:pt x="3245048" y="3798177"/>
                  <a:pt x="3239837" y="3795908"/>
                  <a:pt x="3235863" y="3792047"/>
                </a:cubicBezTo>
                <a:cubicBezTo>
                  <a:pt x="3300681" y="3794037"/>
                  <a:pt x="3350391" y="3741085"/>
                  <a:pt x="3412029" y="3748251"/>
                </a:cubicBezTo>
                <a:close/>
                <a:moveTo>
                  <a:pt x="5284449" y="3728793"/>
                </a:moveTo>
                <a:cubicBezTo>
                  <a:pt x="5324017" y="3730734"/>
                  <a:pt x="5362790" y="3738497"/>
                  <a:pt x="5399177" y="3763381"/>
                </a:cubicBezTo>
                <a:cubicBezTo>
                  <a:pt x="5409516" y="3770150"/>
                  <a:pt x="5430592" y="3765371"/>
                  <a:pt x="5424628" y="3786075"/>
                </a:cubicBezTo>
                <a:cubicBezTo>
                  <a:pt x="5421406" y="3793560"/>
                  <a:pt x="5414408" y="3798695"/>
                  <a:pt x="5406334" y="3799612"/>
                </a:cubicBezTo>
                <a:cubicBezTo>
                  <a:pt x="5360205" y="3799213"/>
                  <a:pt x="5334756" y="3771345"/>
                  <a:pt x="5299759" y="3777316"/>
                </a:cubicBezTo>
                <a:cubicBezTo>
                  <a:pt x="5254346" y="3789937"/>
                  <a:pt x="5205790" y="3783765"/>
                  <a:pt x="5164950" y="3760196"/>
                </a:cubicBezTo>
                <a:cubicBezTo>
                  <a:pt x="5158189" y="3755816"/>
                  <a:pt x="5144669" y="3761391"/>
                  <a:pt x="5144669" y="3749048"/>
                </a:cubicBezTo>
                <a:cubicBezTo>
                  <a:pt x="5144628" y="3748372"/>
                  <a:pt x="5144628" y="3747694"/>
                  <a:pt x="5144709" y="3747017"/>
                </a:cubicBezTo>
                <a:cubicBezTo>
                  <a:pt x="5145345" y="3736467"/>
                  <a:pt x="5154412" y="3728465"/>
                  <a:pt x="5164950" y="3729142"/>
                </a:cubicBezTo>
                <a:cubicBezTo>
                  <a:pt x="5204518" y="3730734"/>
                  <a:pt x="5244882" y="3726852"/>
                  <a:pt x="5284449" y="3728793"/>
                </a:cubicBezTo>
                <a:close/>
                <a:moveTo>
                  <a:pt x="6520998" y="3686937"/>
                </a:moveTo>
                <a:cubicBezTo>
                  <a:pt x="6521793" y="3735511"/>
                  <a:pt x="6544461" y="3733520"/>
                  <a:pt x="6567128" y="3733520"/>
                </a:cubicBezTo>
                <a:cubicBezTo>
                  <a:pt x="6618428" y="3730336"/>
                  <a:pt x="6669328" y="3723168"/>
                  <a:pt x="6720230" y="3723168"/>
                </a:cubicBezTo>
                <a:cubicBezTo>
                  <a:pt x="6773121" y="3728464"/>
                  <a:pt x="6826408" y="3728464"/>
                  <a:pt x="6879297" y="3723168"/>
                </a:cubicBezTo>
                <a:cubicBezTo>
                  <a:pt x="6928211" y="3712818"/>
                  <a:pt x="6927415" y="3737103"/>
                  <a:pt x="6905942" y="3768955"/>
                </a:cubicBezTo>
                <a:cubicBezTo>
                  <a:pt x="6880887" y="3766565"/>
                  <a:pt x="6855040" y="3718390"/>
                  <a:pt x="6832770" y="3775325"/>
                </a:cubicBezTo>
                <a:cubicBezTo>
                  <a:pt x="6829589" y="3782491"/>
                  <a:pt x="6796980" y="3779305"/>
                  <a:pt x="6775506" y="3779305"/>
                </a:cubicBezTo>
                <a:cubicBezTo>
                  <a:pt x="6785846" y="3770150"/>
                  <a:pt x="6805729" y="3784880"/>
                  <a:pt x="6806922" y="3765371"/>
                </a:cubicBezTo>
                <a:cubicBezTo>
                  <a:pt x="6808115" y="3745863"/>
                  <a:pt x="6791811" y="3745863"/>
                  <a:pt x="6777097" y="3745863"/>
                </a:cubicBezTo>
                <a:lnTo>
                  <a:pt x="6553210" y="3745863"/>
                </a:lnTo>
                <a:cubicBezTo>
                  <a:pt x="6524975" y="3745863"/>
                  <a:pt x="6503899" y="3741085"/>
                  <a:pt x="6520998" y="3686937"/>
                </a:cubicBezTo>
                <a:close/>
                <a:moveTo>
                  <a:pt x="5746739" y="3669817"/>
                </a:moveTo>
                <a:cubicBezTo>
                  <a:pt x="5883536" y="3674994"/>
                  <a:pt x="6023118" y="3667429"/>
                  <a:pt x="6161903" y="3674994"/>
                </a:cubicBezTo>
                <a:cubicBezTo>
                  <a:pt x="6233485" y="3678577"/>
                  <a:pt x="6307451" y="3674994"/>
                  <a:pt x="6379827" y="3672605"/>
                </a:cubicBezTo>
                <a:cubicBezTo>
                  <a:pt x="6386984" y="3672605"/>
                  <a:pt x="6396529" y="3669420"/>
                  <a:pt x="6400107" y="3672605"/>
                </a:cubicBezTo>
                <a:cubicBezTo>
                  <a:pt x="6412038" y="3683354"/>
                  <a:pt x="6442658" y="3670216"/>
                  <a:pt x="6439875" y="3692511"/>
                </a:cubicBezTo>
                <a:cubicBezTo>
                  <a:pt x="6437090" y="3714808"/>
                  <a:pt x="6413628" y="3704058"/>
                  <a:pt x="6400107" y="3706447"/>
                </a:cubicBezTo>
                <a:cubicBezTo>
                  <a:pt x="6377838" y="3710429"/>
                  <a:pt x="6346025" y="3692113"/>
                  <a:pt x="6342047" y="3735113"/>
                </a:cubicBezTo>
                <a:cubicBezTo>
                  <a:pt x="6340457" y="3751436"/>
                  <a:pt x="6326539" y="3748250"/>
                  <a:pt x="6312222" y="3741484"/>
                </a:cubicBezTo>
                <a:cubicBezTo>
                  <a:pt x="6297906" y="3734714"/>
                  <a:pt x="6298702" y="3721576"/>
                  <a:pt x="6307054" y="3710826"/>
                </a:cubicBezTo>
                <a:cubicBezTo>
                  <a:pt x="6315761" y="3702225"/>
                  <a:pt x="6325504" y="3694741"/>
                  <a:pt x="6336083" y="3688530"/>
                </a:cubicBezTo>
                <a:cubicBezTo>
                  <a:pt x="6311110" y="3682439"/>
                  <a:pt x="6285220" y="3681086"/>
                  <a:pt x="6259731" y="3684549"/>
                </a:cubicBezTo>
                <a:cubicBezTo>
                  <a:pt x="6244619" y="3685346"/>
                  <a:pt x="6238256" y="3694104"/>
                  <a:pt x="6244619" y="3704455"/>
                </a:cubicBezTo>
                <a:cubicBezTo>
                  <a:pt x="6269673" y="3743474"/>
                  <a:pt x="6243427" y="3732326"/>
                  <a:pt x="6219168" y="3737900"/>
                </a:cubicBezTo>
                <a:cubicBezTo>
                  <a:pt x="6152360" y="3753028"/>
                  <a:pt x="6084756" y="3737502"/>
                  <a:pt x="6018346" y="3748649"/>
                </a:cubicBezTo>
                <a:cubicBezTo>
                  <a:pt x="5992100" y="3753028"/>
                  <a:pt x="6027890" y="3734316"/>
                  <a:pt x="6018346" y="3734316"/>
                </a:cubicBezTo>
                <a:cubicBezTo>
                  <a:pt x="5992100" y="3731131"/>
                  <a:pt x="5983351" y="3694104"/>
                  <a:pt x="5959093" y="3697688"/>
                </a:cubicBezTo>
                <a:cubicBezTo>
                  <a:pt x="5911611" y="3697688"/>
                  <a:pt x="5864329" y="3704417"/>
                  <a:pt x="5818717" y="3717594"/>
                </a:cubicBezTo>
                <a:cubicBezTo>
                  <a:pt x="5776962" y="3735510"/>
                  <a:pt x="5708960" y="3725556"/>
                  <a:pt x="5651696" y="3715604"/>
                </a:cubicBezTo>
                <a:cubicBezTo>
                  <a:pt x="5672772" y="3708836"/>
                  <a:pt x="5697825" y="3713215"/>
                  <a:pt x="5706972" y="3685743"/>
                </a:cubicBezTo>
                <a:cubicBezTo>
                  <a:pt x="5712937" y="3666633"/>
                  <a:pt x="5731229" y="3669817"/>
                  <a:pt x="5746739" y="3669817"/>
                </a:cubicBezTo>
                <a:close/>
                <a:moveTo>
                  <a:pt x="4116299" y="3657077"/>
                </a:moveTo>
                <a:lnTo>
                  <a:pt x="4167995" y="3696891"/>
                </a:lnTo>
                <a:cubicBezTo>
                  <a:pt x="4178733" y="3658273"/>
                  <a:pt x="4216512" y="3733122"/>
                  <a:pt x="4224862" y="3683355"/>
                </a:cubicBezTo>
                <a:cubicBezTo>
                  <a:pt x="4226453" y="3687734"/>
                  <a:pt x="4227248" y="3694105"/>
                  <a:pt x="4230429" y="3696494"/>
                </a:cubicBezTo>
                <a:cubicBezTo>
                  <a:pt x="4249758" y="3713853"/>
                  <a:pt x="4276321" y="3720701"/>
                  <a:pt x="4301612" y="3714808"/>
                </a:cubicBezTo>
                <a:cubicBezTo>
                  <a:pt x="4335016" y="3707243"/>
                  <a:pt x="4374783" y="3682958"/>
                  <a:pt x="4414551" y="3700077"/>
                </a:cubicBezTo>
                <a:cubicBezTo>
                  <a:pt x="4444375" y="3712021"/>
                  <a:pt x="4467837" y="3686142"/>
                  <a:pt x="4494083" y="3680966"/>
                </a:cubicBezTo>
                <a:cubicBezTo>
                  <a:pt x="4503628" y="3678976"/>
                  <a:pt x="4517547" y="3676985"/>
                  <a:pt x="4522317" y="3679772"/>
                </a:cubicBezTo>
                <a:cubicBezTo>
                  <a:pt x="4526971" y="3688611"/>
                  <a:pt x="4527845" y="3698961"/>
                  <a:pt x="4524704" y="3708438"/>
                </a:cubicBezTo>
                <a:cubicBezTo>
                  <a:pt x="4521125" y="3721178"/>
                  <a:pt x="4507206" y="3715604"/>
                  <a:pt x="4499651" y="3715604"/>
                </a:cubicBezTo>
                <a:cubicBezTo>
                  <a:pt x="4464259" y="3715207"/>
                  <a:pt x="4430059" y="3712021"/>
                  <a:pt x="4380352" y="3709235"/>
                </a:cubicBezTo>
                <a:cubicBezTo>
                  <a:pt x="4421311" y="3749445"/>
                  <a:pt x="4469428" y="3731530"/>
                  <a:pt x="4515956" y="3753029"/>
                </a:cubicBezTo>
                <a:cubicBezTo>
                  <a:pt x="4356490" y="3770150"/>
                  <a:pt x="4208955" y="3764177"/>
                  <a:pt x="4061422" y="3766964"/>
                </a:cubicBezTo>
                <a:cubicBezTo>
                  <a:pt x="4037561" y="3767363"/>
                  <a:pt x="4037959" y="3747057"/>
                  <a:pt x="4021654" y="3736705"/>
                </a:cubicBezTo>
                <a:cubicBezTo>
                  <a:pt x="4050683" y="3730733"/>
                  <a:pt x="4103972" y="3753427"/>
                  <a:pt x="4101188" y="3736705"/>
                </a:cubicBezTo>
                <a:cubicBezTo>
                  <a:pt x="4096019" y="3704059"/>
                  <a:pt x="4161634" y="3694901"/>
                  <a:pt x="4116299" y="3657077"/>
                </a:cubicBezTo>
                <a:close/>
                <a:moveTo>
                  <a:pt x="3523773" y="3515341"/>
                </a:moveTo>
                <a:cubicBezTo>
                  <a:pt x="3499794" y="3518328"/>
                  <a:pt x="3476252" y="3524380"/>
                  <a:pt x="3453783" y="3533258"/>
                </a:cubicBezTo>
                <a:lnTo>
                  <a:pt x="3452988" y="3534451"/>
                </a:lnTo>
                <a:cubicBezTo>
                  <a:pt x="3470963" y="3537477"/>
                  <a:pt x="3489455" y="3534810"/>
                  <a:pt x="3505878" y="3526887"/>
                </a:cubicBezTo>
                <a:cubicBezTo>
                  <a:pt x="3511485" y="3522468"/>
                  <a:pt x="3517450" y="3518605"/>
                  <a:pt x="3523773" y="3515341"/>
                </a:cubicBezTo>
                <a:close/>
                <a:moveTo>
                  <a:pt x="3963545" y="3499366"/>
                </a:moveTo>
                <a:cubicBezTo>
                  <a:pt x="3954447" y="3498420"/>
                  <a:pt x="3946097" y="3498420"/>
                  <a:pt x="3940530" y="3502203"/>
                </a:cubicBezTo>
                <a:lnTo>
                  <a:pt x="3929395" y="3508971"/>
                </a:lnTo>
                <a:lnTo>
                  <a:pt x="3991431" y="3503398"/>
                </a:lnTo>
                <a:lnTo>
                  <a:pt x="3991033" y="3502203"/>
                </a:lnTo>
                <a:cubicBezTo>
                  <a:pt x="3982484" y="3502203"/>
                  <a:pt x="3972642" y="3500312"/>
                  <a:pt x="3963545" y="3499366"/>
                </a:cubicBezTo>
                <a:close/>
                <a:moveTo>
                  <a:pt x="10653170" y="3493443"/>
                </a:moveTo>
                <a:cubicBezTo>
                  <a:pt x="10696912" y="3489860"/>
                  <a:pt x="10737475" y="3512951"/>
                  <a:pt x="10781218" y="3503397"/>
                </a:cubicBezTo>
                <a:cubicBezTo>
                  <a:pt x="10793547" y="3500610"/>
                  <a:pt x="10799113" y="3506184"/>
                  <a:pt x="10801103" y="3521313"/>
                </a:cubicBezTo>
                <a:cubicBezTo>
                  <a:pt x="10803090" y="3536441"/>
                  <a:pt x="10815815" y="3533656"/>
                  <a:pt x="10824962" y="3533656"/>
                </a:cubicBezTo>
                <a:cubicBezTo>
                  <a:pt x="10878647" y="3525693"/>
                  <a:pt x="10889782" y="3532462"/>
                  <a:pt x="10908074" y="3578645"/>
                </a:cubicBezTo>
                <a:cubicBezTo>
                  <a:pt x="10911654" y="3588201"/>
                  <a:pt x="10899326" y="3607310"/>
                  <a:pt x="10923983" y="3608506"/>
                </a:cubicBezTo>
                <a:cubicBezTo>
                  <a:pt x="10948637" y="3609700"/>
                  <a:pt x="10937104" y="3588997"/>
                  <a:pt x="10944660" y="3581034"/>
                </a:cubicBezTo>
                <a:cubicBezTo>
                  <a:pt x="10950387" y="3574863"/>
                  <a:pt x="10953528" y="3566741"/>
                  <a:pt x="10953409" y="3558340"/>
                </a:cubicBezTo>
                <a:cubicBezTo>
                  <a:pt x="10983234" y="3575459"/>
                  <a:pt x="10939490" y="3609302"/>
                  <a:pt x="10955397" y="3630403"/>
                </a:cubicBezTo>
                <a:cubicBezTo>
                  <a:pt x="10942274" y="3628014"/>
                  <a:pt x="10931934" y="3638366"/>
                  <a:pt x="10921993" y="3641551"/>
                </a:cubicBezTo>
                <a:cubicBezTo>
                  <a:pt x="10831325" y="3668624"/>
                  <a:pt x="10743440" y="3624829"/>
                  <a:pt x="10653170" y="3631597"/>
                </a:cubicBezTo>
                <a:cubicBezTo>
                  <a:pt x="10611772" y="3641710"/>
                  <a:pt x="10568784" y="3643462"/>
                  <a:pt x="10526710" y="3636773"/>
                </a:cubicBezTo>
                <a:cubicBezTo>
                  <a:pt x="10506032" y="3630801"/>
                  <a:pt x="10488534" y="3626422"/>
                  <a:pt x="10481774" y="3599746"/>
                </a:cubicBezTo>
                <a:cubicBezTo>
                  <a:pt x="10472230" y="3646727"/>
                  <a:pt x="10436440" y="3639958"/>
                  <a:pt x="10404229" y="3646727"/>
                </a:cubicBezTo>
                <a:cubicBezTo>
                  <a:pt x="10282144" y="3672606"/>
                  <a:pt x="10156879" y="3663448"/>
                  <a:pt x="10034794" y="3684152"/>
                </a:cubicBezTo>
                <a:cubicBezTo>
                  <a:pt x="10006958" y="3688929"/>
                  <a:pt x="9997812" y="3674199"/>
                  <a:pt x="9989461" y="3654292"/>
                </a:cubicBezTo>
                <a:cubicBezTo>
                  <a:pt x="9986279" y="3654292"/>
                  <a:pt x="9979519" y="3654292"/>
                  <a:pt x="9979519" y="3654292"/>
                </a:cubicBezTo>
                <a:cubicBezTo>
                  <a:pt x="9958482" y="3688970"/>
                  <a:pt x="9917483" y="3706009"/>
                  <a:pt x="9878114" y="3696494"/>
                </a:cubicBezTo>
                <a:cubicBezTo>
                  <a:pt x="9791821" y="3691716"/>
                  <a:pt x="9713081" y="3747854"/>
                  <a:pt x="9623208" y="3721178"/>
                </a:cubicBezTo>
                <a:cubicBezTo>
                  <a:pt x="9603324" y="3715207"/>
                  <a:pt x="9563956" y="3739493"/>
                  <a:pt x="9531744" y="3735511"/>
                </a:cubicBezTo>
                <a:cubicBezTo>
                  <a:pt x="9505538" y="3730973"/>
                  <a:pt x="9479651" y="3724841"/>
                  <a:pt x="9454199" y="3717196"/>
                </a:cubicBezTo>
                <a:lnTo>
                  <a:pt x="9444257" y="3713614"/>
                </a:lnTo>
                <a:cubicBezTo>
                  <a:pt x="9444695" y="3713256"/>
                  <a:pt x="9445053" y="3712857"/>
                  <a:pt x="9445411" y="3712460"/>
                </a:cubicBezTo>
                <a:cubicBezTo>
                  <a:pt x="9449268" y="3707920"/>
                  <a:pt x="9448751" y="3701153"/>
                  <a:pt x="9444257" y="3697290"/>
                </a:cubicBezTo>
                <a:cubicBezTo>
                  <a:pt x="9417455" y="3692154"/>
                  <a:pt x="9389737" y="3695180"/>
                  <a:pt x="9364723" y="3706049"/>
                </a:cubicBezTo>
                <a:cubicBezTo>
                  <a:pt x="9278907" y="3729619"/>
                  <a:pt x="9189114" y="3735034"/>
                  <a:pt x="9101071" y="3721974"/>
                </a:cubicBezTo>
                <a:cubicBezTo>
                  <a:pt x="9066472" y="3717595"/>
                  <a:pt x="9068462" y="3716003"/>
                  <a:pt x="9066472" y="3744270"/>
                </a:cubicBezTo>
                <a:cubicBezTo>
                  <a:pt x="9066472" y="3744270"/>
                  <a:pt x="9063689" y="3744270"/>
                  <a:pt x="9063689" y="3744270"/>
                </a:cubicBezTo>
                <a:cubicBezTo>
                  <a:pt x="9060270" y="3744868"/>
                  <a:pt x="9056769" y="3744868"/>
                  <a:pt x="9053349" y="3744270"/>
                </a:cubicBezTo>
                <a:cubicBezTo>
                  <a:pt x="9041381" y="3737025"/>
                  <a:pt x="9035416" y="3722891"/>
                  <a:pt x="9038637" y="3709235"/>
                </a:cubicBezTo>
                <a:cubicBezTo>
                  <a:pt x="9039431" y="3694105"/>
                  <a:pt x="9054145" y="3690919"/>
                  <a:pt x="9069257" y="3690919"/>
                </a:cubicBezTo>
                <a:cubicBezTo>
                  <a:pt x="9117535" y="3689168"/>
                  <a:pt x="9165850" y="3691836"/>
                  <a:pt x="9213610" y="3698883"/>
                </a:cubicBezTo>
                <a:cubicBezTo>
                  <a:pt x="9235322" y="3704615"/>
                  <a:pt x="9258388" y="3702226"/>
                  <a:pt x="9278430" y="3692114"/>
                </a:cubicBezTo>
                <a:cubicBezTo>
                  <a:pt x="9289564" y="3686143"/>
                  <a:pt x="9293938" y="3676985"/>
                  <a:pt x="9289564" y="3668624"/>
                </a:cubicBezTo>
                <a:cubicBezTo>
                  <a:pt x="9285190" y="3660263"/>
                  <a:pt x="9264909" y="3655884"/>
                  <a:pt x="9277238" y="3643940"/>
                </a:cubicBezTo>
                <a:cubicBezTo>
                  <a:pt x="9289564" y="3631996"/>
                  <a:pt x="9296723" y="3652699"/>
                  <a:pt x="9307063" y="3656282"/>
                </a:cubicBezTo>
                <a:cubicBezTo>
                  <a:pt x="9333029" y="3663966"/>
                  <a:pt x="9360628" y="3663966"/>
                  <a:pt x="9386596" y="3656282"/>
                </a:cubicBezTo>
                <a:cubicBezTo>
                  <a:pt x="9486808" y="3622839"/>
                  <a:pt x="9590997" y="3643144"/>
                  <a:pt x="9685642" y="3619255"/>
                </a:cubicBezTo>
                <a:cubicBezTo>
                  <a:pt x="9780287" y="3595367"/>
                  <a:pt x="9876524" y="3614079"/>
                  <a:pt x="9970771" y="3588599"/>
                </a:cubicBezTo>
                <a:cubicBezTo>
                  <a:pt x="10010935" y="3580596"/>
                  <a:pt x="10052293" y="3580596"/>
                  <a:pt x="10092457" y="3588599"/>
                </a:cubicBezTo>
                <a:cubicBezTo>
                  <a:pt x="10108363" y="3590191"/>
                  <a:pt x="10131428" y="3574265"/>
                  <a:pt x="10135008" y="3608107"/>
                </a:cubicBezTo>
                <a:cubicBezTo>
                  <a:pt x="10136201" y="3620450"/>
                  <a:pt x="10154493" y="3616070"/>
                  <a:pt x="10161253" y="3612885"/>
                </a:cubicBezTo>
                <a:cubicBezTo>
                  <a:pt x="10177161" y="3606913"/>
                  <a:pt x="10170798" y="3596561"/>
                  <a:pt x="10161253" y="3590191"/>
                </a:cubicBezTo>
                <a:cubicBezTo>
                  <a:pt x="10151074" y="3583383"/>
                  <a:pt x="10145903" y="3571200"/>
                  <a:pt x="10148130" y="3559136"/>
                </a:cubicBezTo>
                <a:cubicBezTo>
                  <a:pt x="10156481" y="3545599"/>
                  <a:pt x="10172786" y="3553960"/>
                  <a:pt x="10185511" y="3556747"/>
                </a:cubicBezTo>
                <a:cubicBezTo>
                  <a:pt x="10229334" y="3561923"/>
                  <a:pt x="10273476" y="3563516"/>
                  <a:pt x="10317537" y="3561525"/>
                </a:cubicBezTo>
                <a:cubicBezTo>
                  <a:pt x="10360406" y="3559972"/>
                  <a:pt x="10402439" y="3549222"/>
                  <a:pt x="10440814" y="3530073"/>
                </a:cubicBezTo>
                <a:cubicBezTo>
                  <a:pt x="10508816" y="3505109"/>
                  <a:pt x="10580754" y="3492726"/>
                  <a:pt x="10653170" y="3493443"/>
                </a:cubicBezTo>
                <a:close/>
                <a:moveTo>
                  <a:pt x="9485891" y="3447657"/>
                </a:moveTo>
                <a:lnTo>
                  <a:pt x="9489592" y="3447657"/>
                </a:lnTo>
                <a:lnTo>
                  <a:pt x="9489592" y="3452036"/>
                </a:lnTo>
                <a:close/>
                <a:moveTo>
                  <a:pt x="9485217" y="3446860"/>
                </a:moveTo>
                <a:lnTo>
                  <a:pt x="9485891" y="3447657"/>
                </a:lnTo>
                <a:lnTo>
                  <a:pt x="9484820" y="3447657"/>
                </a:lnTo>
                <a:close/>
                <a:moveTo>
                  <a:pt x="9490387" y="3443676"/>
                </a:moveTo>
                <a:lnTo>
                  <a:pt x="9493966" y="3448851"/>
                </a:lnTo>
                <a:lnTo>
                  <a:pt x="9490387" y="3447258"/>
                </a:lnTo>
                <a:close/>
                <a:moveTo>
                  <a:pt x="5157558" y="3423194"/>
                </a:moveTo>
                <a:lnTo>
                  <a:pt x="5158985" y="3427353"/>
                </a:lnTo>
                <a:lnTo>
                  <a:pt x="5158099" y="3428384"/>
                </a:lnTo>
                <a:lnTo>
                  <a:pt x="5155009" y="3426557"/>
                </a:lnTo>
                <a:close/>
                <a:moveTo>
                  <a:pt x="7271417" y="3348646"/>
                </a:moveTo>
                <a:cubicBezTo>
                  <a:pt x="7227108" y="3344839"/>
                  <a:pt x="7183415" y="3360067"/>
                  <a:pt x="7140169" y="3360067"/>
                </a:cubicBezTo>
                <a:cubicBezTo>
                  <a:pt x="7099209" y="3360067"/>
                  <a:pt x="7049104" y="3364447"/>
                  <a:pt x="7009336" y="3360067"/>
                </a:cubicBezTo>
                <a:cubicBezTo>
                  <a:pt x="6913776" y="3347525"/>
                  <a:pt x="6816984" y="3347525"/>
                  <a:pt x="6721424" y="3360067"/>
                </a:cubicBezTo>
                <a:cubicBezTo>
                  <a:pt x="6679272" y="3369862"/>
                  <a:pt x="6635568" y="3370937"/>
                  <a:pt x="6592978" y="3363253"/>
                </a:cubicBezTo>
                <a:cubicBezTo>
                  <a:pt x="6514637" y="3341753"/>
                  <a:pt x="6441067" y="3399881"/>
                  <a:pt x="6364715" y="3369225"/>
                </a:cubicBezTo>
                <a:cubicBezTo>
                  <a:pt x="6362728" y="3368428"/>
                  <a:pt x="6359148" y="3374002"/>
                  <a:pt x="6355967" y="3374002"/>
                </a:cubicBezTo>
                <a:cubicBezTo>
                  <a:pt x="6296515" y="3387498"/>
                  <a:pt x="6235513" y="3392715"/>
                  <a:pt x="6174630" y="3389530"/>
                </a:cubicBezTo>
                <a:cubicBezTo>
                  <a:pt x="6144009" y="3389927"/>
                  <a:pt x="6106231" y="3405853"/>
                  <a:pt x="6085155" y="3392316"/>
                </a:cubicBezTo>
                <a:cubicBezTo>
                  <a:pt x="6044990" y="3366437"/>
                  <a:pt x="6008007" y="3385945"/>
                  <a:pt x="5970229" y="3382363"/>
                </a:cubicBezTo>
                <a:cubicBezTo>
                  <a:pt x="5938813" y="3379974"/>
                  <a:pt x="5927679" y="3394705"/>
                  <a:pt x="5934438" y="3427751"/>
                </a:cubicBezTo>
                <a:cubicBezTo>
                  <a:pt x="5943585" y="3472343"/>
                  <a:pt x="5963070" y="3483490"/>
                  <a:pt x="6007610" y="3472343"/>
                </a:cubicBezTo>
                <a:cubicBezTo>
                  <a:pt x="6063283" y="3458009"/>
                  <a:pt x="6117763" y="3432529"/>
                  <a:pt x="6176619" y="3442483"/>
                </a:cubicBezTo>
                <a:cubicBezTo>
                  <a:pt x="6210857" y="3448335"/>
                  <a:pt x="6245932" y="3446982"/>
                  <a:pt x="6279615" y="3438501"/>
                </a:cubicBezTo>
                <a:cubicBezTo>
                  <a:pt x="6318506" y="3421739"/>
                  <a:pt x="6363164" y="3425322"/>
                  <a:pt x="6398915" y="3448055"/>
                </a:cubicBezTo>
                <a:cubicBezTo>
                  <a:pt x="6418361" y="3460399"/>
                  <a:pt x="6442698" y="3462189"/>
                  <a:pt x="6463734" y="3452834"/>
                </a:cubicBezTo>
                <a:cubicBezTo>
                  <a:pt x="6480517" y="3442561"/>
                  <a:pt x="6501235" y="3440930"/>
                  <a:pt x="6519408" y="3448454"/>
                </a:cubicBezTo>
                <a:cubicBezTo>
                  <a:pt x="6570986" y="3476762"/>
                  <a:pt x="6631352" y="3484606"/>
                  <a:pt x="6688418" y="3470353"/>
                </a:cubicBezTo>
                <a:cubicBezTo>
                  <a:pt x="6732161" y="3462788"/>
                  <a:pt x="6776701" y="3473537"/>
                  <a:pt x="6820045" y="3470353"/>
                </a:cubicBezTo>
                <a:cubicBezTo>
                  <a:pt x="6865976" y="3465733"/>
                  <a:pt x="6912304" y="3467724"/>
                  <a:pt x="6957640" y="3476324"/>
                </a:cubicBezTo>
                <a:cubicBezTo>
                  <a:pt x="6991441" y="3484884"/>
                  <a:pt x="7027072" y="3482535"/>
                  <a:pt x="7059441" y="3469556"/>
                </a:cubicBezTo>
                <a:cubicBezTo>
                  <a:pt x="7115473" y="3445429"/>
                  <a:pt x="7179816" y="3450644"/>
                  <a:pt x="7231235" y="3483490"/>
                </a:cubicBezTo>
                <a:cubicBezTo>
                  <a:pt x="7239983" y="3488666"/>
                  <a:pt x="7247141" y="3500213"/>
                  <a:pt x="7257879" y="3497426"/>
                </a:cubicBezTo>
                <a:lnTo>
                  <a:pt x="7257084" y="3498620"/>
                </a:lnTo>
                <a:cubicBezTo>
                  <a:pt x="7312757" y="3483092"/>
                  <a:pt x="7374395" y="3489065"/>
                  <a:pt x="7428478" y="3434519"/>
                </a:cubicBezTo>
                <a:cubicBezTo>
                  <a:pt x="7405851" y="3441128"/>
                  <a:pt x="7381910" y="3429383"/>
                  <a:pt x="7373202" y="3407446"/>
                </a:cubicBezTo>
                <a:cubicBezTo>
                  <a:pt x="7360040" y="3385588"/>
                  <a:pt x="7339838" y="3368906"/>
                  <a:pt x="7315938" y="3360067"/>
                </a:cubicBezTo>
                <a:cubicBezTo>
                  <a:pt x="7301026" y="3353299"/>
                  <a:pt x="7286187" y="3349915"/>
                  <a:pt x="7271417" y="3348646"/>
                </a:cubicBezTo>
                <a:close/>
                <a:moveTo>
                  <a:pt x="2482604" y="3206965"/>
                </a:moveTo>
                <a:cubicBezTo>
                  <a:pt x="2442339" y="3206536"/>
                  <a:pt x="2401851" y="3223407"/>
                  <a:pt x="2359798" y="3214747"/>
                </a:cubicBezTo>
                <a:cubicBezTo>
                  <a:pt x="2333552" y="3209172"/>
                  <a:pt x="2295376" y="3237042"/>
                  <a:pt x="2257994" y="3228682"/>
                </a:cubicBezTo>
                <a:cubicBezTo>
                  <a:pt x="2235726" y="3223905"/>
                  <a:pt x="2229363" y="3244209"/>
                  <a:pt x="2221012" y="3258543"/>
                </a:cubicBezTo>
                <a:cubicBezTo>
                  <a:pt x="2208685" y="3279644"/>
                  <a:pt x="2228965" y="3283625"/>
                  <a:pt x="2239304" y="3294375"/>
                </a:cubicBezTo>
                <a:cubicBezTo>
                  <a:pt x="2267539" y="3324235"/>
                  <a:pt x="2305317" y="3307513"/>
                  <a:pt x="2337528" y="3312291"/>
                </a:cubicBezTo>
                <a:cubicBezTo>
                  <a:pt x="2429032" y="3328455"/>
                  <a:pt x="2522644" y="3298714"/>
                  <a:pt x="2588059" y="3232664"/>
                </a:cubicBezTo>
                <a:cubicBezTo>
                  <a:pt x="2565034" y="3233419"/>
                  <a:pt x="2542288" y="3227169"/>
                  <a:pt x="2522842" y="3214747"/>
                </a:cubicBezTo>
                <a:cubicBezTo>
                  <a:pt x="2509420" y="3209173"/>
                  <a:pt x="2496024" y="3207107"/>
                  <a:pt x="2482604" y="3206965"/>
                </a:cubicBezTo>
                <a:close/>
                <a:moveTo>
                  <a:pt x="2097337" y="3194840"/>
                </a:moveTo>
                <a:cubicBezTo>
                  <a:pt x="2037687" y="3188868"/>
                  <a:pt x="2029733" y="3242218"/>
                  <a:pt x="2004283" y="3274468"/>
                </a:cubicBezTo>
                <a:cubicBezTo>
                  <a:pt x="1996727" y="3286014"/>
                  <a:pt x="1989569" y="3299550"/>
                  <a:pt x="2004283" y="3310300"/>
                </a:cubicBezTo>
                <a:cubicBezTo>
                  <a:pt x="2007424" y="3313565"/>
                  <a:pt x="2011521" y="3315715"/>
                  <a:pt x="2015934" y="3316511"/>
                </a:cubicBezTo>
                <a:cubicBezTo>
                  <a:pt x="2027625" y="3318622"/>
                  <a:pt x="2038760" y="3310857"/>
                  <a:pt x="2040868" y="3299152"/>
                </a:cubicBezTo>
                <a:cubicBezTo>
                  <a:pt x="2045242" y="3284820"/>
                  <a:pt x="2048822" y="3282431"/>
                  <a:pt x="2064729" y="3282431"/>
                </a:cubicBezTo>
                <a:cubicBezTo>
                  <a:pt x="2095905" y="3279525"/>
                  <a:pt x="2126526" y="3272437"/>
                  <a:pt x="2155794" y="3261330"/>
                </a:cubicBezTo>
                <a:cubicBezTo>
                  <a:pt x="2171700" y="3256154"/>
                  <a:pt x="2191187" y="3241024"/>
                  <a:pt x="2166929" y="3224302"/>
                </a:cubicBezTo>
                <a:cubicBezTo>
                  <a:pt x="2144938" y="3211841"/>
                  <a:pt x="2121596" y="3201967"/>
                  <a:pt x="2097337" y="3194840"/>
                </a:cubicBezTo>
                <a:close/>
                <a:moveTo>
                  <a:pt x="4275914" y="2803619"/>
                </a:moveTo>
                <a:cubicBezTo>
                  <a:pt x="4244945" y="2798692"/>
                  <a:pt x="4214125" y="2802474"/>
                  <a:pt x="4184301" y="2832534"/>
                </a:cubicBezTo>
                <a:cubicBezTo>
                  <a:pt x="4175154" y="2841692"/>
                  <a:pt x="4160440" y="2854829"/>
                  <a:pt x="4148112" y="2844479"/>
                </a:cubicBezTo>
                <a:cubicBezTo>
                  <a:pt x="4109578" y="2816211"/>
                  <a:pt x="4060904" y="2805540"/>
                  <a:pt x="4014099" y="2815016"/>
                </a:cubicBezTo>
                <a:cubicBezTo>
                  <a:pt x="3952062" y="2819396"/>
                  <a:pt x="3889628" y="2815016"/>
                  <a:pt x="3827592" y="2815016"/>
                </a:cubicBezTo>
                <a:cubicBezTo>
                  <a:pt x="3786791" y="2813344"/>
                  <a:pt x="3747661" y="2831221"/>
                  <a:pt x="3722210" y="2863191"/>
                </a:cubicBezTo>
                <a:cubicBezTo>
                  <a:pt x="3787825" y="2859607"/>
                  <a:pt x="3845090" y="2884292"/>
                  <a:pt x="3907125" y="2884292"/>
                </a:cubicBezTo>
                <a:cubicBezTo>
                  <a:pt x="3922157" y="2882142"/>
                  <a:pt x="3937309" y="2881067"/>
                  <a:pt x="3952459" y="2881107"/>
                </a:cubicBezTo>
                <a:cubicBezTo>
                  <a:pt x="3996203" y="2889866"/>
                  <a:pt x="4031994" y="2852441"/>
                  <a:pt x="4071761" y="2856821"/>
                </a:cubicBezTo>
                <a:cubicBezTo>
                  <a:pt x="4132086" y="2858134"/>
                  <a:pt x="4192015" y="2866695"/>
                  <a:pt x="4250314" y="2882301"/>
                </a:cubicBezTo>
                <a:cubicBezTo>
                  <a:pt x="4300419" y="2900616"/>
                  <a:pt x="4329051" y="2872348"/>
                  <a:pt x="4364445" y="2857218"/>
                </a:cubicBezTo>
                <a:cubicBezTo>
                  <a:pt x="4373988" y="2852839"/>
                  <a:pt x="4389497" y="2830145"/>
                  <a:pt x="4368421" y="2826961"/>
                </a:cubicBezTo>
                <a:cubicBezTo>
                  <a:pt x="4338000" y="2822182"/>
                  <a:pt x="4306882" y="2808547"/>
                  <a:pt x="4275914" y="2803619"/>
                </a:cubicBezTo>
                <a:close/>
                <a:moveTo>
                  <a:pt x="3529242" y="2784858"/>
                </a:moveTo>
                <a:cubicBezTo>
                  <a:pt x="3519996" y="2786351"/>
                  <a:pt x="3510054" y="2790530"/>
                  <a:pt x="3500709" y="2793914"/>
                </a:cubicBezTo>
                <a:cubicBezTo>
                  <a:pt x="3472872" y="2804665"/>
                  <a:pt x="3447819" y="2838109"/>
                  <a:pt x="3425152" y="2833728"/>
                </a:cubicBezTo>
                <a:cubicBezTo>
                  <a:pt x="3328518" y="2814619"/>
                  <a:pt x="3233475" y="2862793"/>
                  <a:pt x="3137638" y="2833728"/>
                </a:cubicBezTo>
                <a:cubicBezTo>
                  <a:pt x="3075720" y="2819396"/>
                  <a:pt x="3012253" y="2813105"/>
                  <a:pt x="2948745" y="2815016"/>
                </a:cubicBezTo>
                <a:cubicBezTo>
                  <a:pt x="2883527" y="2812627"/>
                  <a:pt x="2798824" y="2783961"/>
                  <a:pt x="2747922" y="2863589"/>
                </a:cubicBezTo>
                <a:cubicBezTo>
                  <a:pt x="2744741" y="2868366"/>
                  <a:pt x="2734401" y="2865978"/>
                  <a:pt x="2736390" y="2878319"/>
                </a:cubicBezTo>
                <a:cubicBezTo>
                  <a:pt x="2738378" y="2890662"/>
                  <a:pt x="2748320" y="2887876"/>
                  <a:pt x="2756273" y="2890662"/>
                </a:cubicBezTo>
                <a:cubicBezTo>
                  <a:pt x="2818708" y="2913754"/>
                  <a:pt x="2859270" y="2857617"/>
                  <a:pt x="2912159" y="2848061"/>
                </a:cubicBezTo>
                <a:cubicBezTo>
                  <a:pt x="2916932" y="2847663"/>
                  <a:pt x="2921703" y="2847663"/>
                  <a:pt x="2926475" y="2848061"/>
                </a:cubicBezTo>
                <a:cubicBezTo>
                  <a:pt x="2925680" y="2865580"/>
                  <a:pt x="2899832" y="2860404"/>
                  <a:pt x="2901820" y="2878319"/>
                </a:cubicBezTo>
                <a:cubicBezTo>
                  <a:pt x="3033050" y="2878718"/>
                  <a:pt x="3164281" y="2854829"/>
                  <a:pt x="3294717" y="2892653"/>
                </a:cubicBezTo>
                <a:lnTo>
                  <a:pt x="3294717" y="2893848"/>
                </a:lnTo>
                <a:cubicBezTo>
                  <a:pt x="3327326" y="2899978"/>
                  <a:pt x="3360968" y="2896674"/>
                  <a:pt x="3391747" y="2884292"/>
                </a:cubicBezTo>
                <a:cubicBezTo>
                  <a:pt x="3429367" y="2868128"/>
                  <a:pt x="3470168" y="2860801"/>
                  <a:pt x="3511047" y="2862793"/>
                </a:cubicBezTo>
                <a:cubicBezTo>
                  <a:pt x="3530216" y="2867729"/>
                  <a:pt x="3550258" y="2858612"/>
                  <a:pt x="3559165" y="2840895"/>
                </a:cubicBezTo>
                <a:cubicBezTo>
                  <a:pt x="3566404" y="2824770"/>
                  <a:pt x="3564296" y="2805978"/>
                  <a:pt x="3553598" y="2791924"/>
                </a:cubicBezTo>
                <a:cubicBezTo>
                  <a:pt x="3547037" y="2784559"/>
                  <a:pt x="3538486" y="2783364"/>
                  <a:pt x="3529242" y="2784858"/>
                </a:cubicBezTo>
                <a:close/>
                <a:moveTo>
                  <a:pt x="4850405" y="2764567"/>
                </a:moveTo>
                <a:cubicBezTo>
                  <a:pt x="4831854" y="2760620"/>
                  <a:pt x="4812437" y="2760749"/>
                  <a:pt x="4793530" y="2765248"/>
                </a:cubicBezTo>
                <a:cubicBezTo>
                  <a:pt x="4732684" y="2781573"/>
                  <a:pt x="4671842" y="2797100"/>
                  <a:pt x="4609805" y="2808248"/>
                </a:cubicBezTo>
                <a:cubicBezTo>
                  <a:pt x="4586781" y="2813782"/>
                  <a:pt x="4571987" y="2836237"/>
                  <a:pt x="4576005" y="2859607"/>
                </a:cubicBezTo>
                <a:lnTo>
                  <a:pt x="4575208" y="2860801"/>
                </a:lnTo>
                <a:cubicBezTo>
                  <a:pt x="4576402" y="2875931"/>
                  <a:pt x="4590719" y="2878718"/>
                  <a:pt x="4609011" y="2874737"/>
                </a:cubicBezTo>
                <a:cubicBezTo>
                  <a:pt x="4669853" y="2865182"/>
                  <a:pt x="4731094" y="2853635"/>
                  <a:pt x="4792335" y="2848857"/>
                </a:cubicBezTo>
                <a:cubicBezTo>
                  <a:pt x="4827330" y="2839899"/>
                  <a:pt x="4864194" y="2841134"/>
                  <a:pt x="4898513" y="2852441"/>
                </a:cubicBezTo>
                <a:cubicBezTo>
                  <a:pt x="4961345" y="2885487"/>
                  <a:pt x="4970491" y="2884292"/>
                  <a:pt x="5024176" y="2820191"/>
                </a:cubicBezTo>
                <a:cubicBezTo>
                  <a:pt x="4980909" y="2825726"/>
                  <a:pt x="4937167" y="2814299"/>
                  <a:pt x="4902093" y="2788341"/>
                </a:cubicBezTo>
                <a:cubicBezTo>
                  <a:pt x="4886642" y="2776536"/>
                  <a:pt x="4868956" y="2768513"/>
                  <a:pt x="4850405" y="2764567"/>
                </a:cubicBezTo>
                <a:close/>
                <a:moveTo>
                  <a:pt x="11330956" y="2330773"/>
                </a:moveTo>
                <a:cubicBezTo>
                  <a:pt x="11295873" y="2327075"/>
                  <a:pt x="11260270" y="2340953"/>
                  <a:pt x="11236947" y="2369498"/>
                </a:cubicBezTo>
                <a:cubicBezTo>
                  <a:pt x="11276316" y="2372804"/>
                  <a:pt x="11315367" y="2378935"/>
                  <a:pt x="11353861" y="2387814"/>
                </a:cubicBezTo>
                <a:cubicBezTo>
                  <a:pt x="11379511" y="2397289"/>
                  <a:pt x="11406234" y="2403580"/>
                  <a:pt x="11433395" y="2406527"/>
                </a:cubicBezTo>
                <a:cubicBezTo>
                  <a:pt x="11485727" y="2391675"/>
                  <a:pt x="11541403" y="2393746"/>
                  <a:pt x="11592462" y="2412499"/>
                </a:cubicBezTo>
                <a:lnTo>
                  <a:pt x="11593257" y="2413693"/>
                </a:lnTo>
                <a:cubicBezTo>
                  <a:pt x="11597313" y="2415006"/>
                  <a:pt x="11601608" y="2415126"/>
                  <a:pt x="11605744" y="2414130"/>
                </a:cubicBezTo>
                <a:cubicBezTo>
                  <a:pt x="11618112" y="2411105"/>
                  <a:pt x="11625708" y="2398604"/>
                  <a:pt x="11622684" y="2386221"/>
                </a:cubicBezTo>
                <a:cubicBezTo>
                  <a:pt x="11620696" y="2371887"/>
                  <a:pt x="11627060" y="2342027"/>
                  <a:pt x="11602801" y="2346407"/>
                </a:cubicBezTo>
                <a:cubicBezTo>
                  <a:pt x="11554286" y="2354768"/>
                  <a:pt x="11506566" y="2329288"/>
                  <a:pt x="11459641" y="2346407"/>
                </a:cubicBezTo>
                <a:cubicBezTo>
                  <a:pt x="11428821" y="2358033"/>
                  <a:pt x="11394503" y="2355844"/>
                  <a:pt x="11365393" y="2340435"/>
                </a:cubicBezTo>
                <a:cubicBezTo>
                  <a:pt x="11354288" y="2335189"/>
                  <a:pt x="11342651" y="2332005"/>
                  <a:pt x="11330956" y="2330773"/>
                </a:cubicBezTo>
                <a:close/>
                <a:moveTo>
                  <a:pt x="0" y="0"/>
                </a:moveTo>
                <a:lnTo>
                  <a:pt x="12196917" y="0"/>
                </a:lnTo>
                <a:lnTo>
                  <a:pt x="12196917" y="2227364"/>
                </a:lnTo>
                <a:lnTo>
                  <a:pt x="12057734" y="2227364"/>
                </a:lnTo>
                <a:cubicBezTo>
                  <a:pt x="12085969" y="2238114"/>
                  <a:pt x="12122157" y="2226169"/>
                  <a:pt x="12148800" y="2241697"/>
                </a:cubicBezTo>
                <a:cubicBezTo>
                  <a:pt x="12159935" y="2249262"/>
                  <a:pt x="12183795" y="2231743"/>
                  <a:pt x="12188567" y="2249262"/>
                </a:cubicBezTo>
                <a:cubicBezTo>
                  <a:pt x="12193338" y="2266780"/>
                  <a:pt x="12169478" y="2270363"/>
                  <a:pt x="12159536" y="2281510"/>
                </a:cubicBezTo>
                <a:cubicBezTo>
                  <a:pt x="12143233" y="2301020"/>
                  <a:pt x="12090741" y="2303409"/>
                  <a:pt x="12127325" y="2349592"/>
                </a:cubicBezTo>
                <a:cubicBezTo>
                  <a:pt x="12134485" y="2358351"/>
                  <a:pt x="12121759" y="2363527"/>
                  <a:pt x="12114203" y="2367509"/>
                </a:cubicBezTo>
                <a:cubicBezTo>
                  <a:pt x="12076226" y="2391238"/>
                  <a:pt x="12032841" y="2404934"/>
                  <a:pt x="11988142" y="2407322"/>
                </a:cubicBezTo>
                <a:cubicBezTo>
                  <a:pt x="11956328" y="2406527"/>
                  <a:pt x="11938434" y="2427230"/>
                  <a:pt x="11913778" y="2437581"/>
                </a:cubicBezTo>
                <a:cubicBezTo>
                  <a:pt x="11904632" y="2441960"/>
                  <a:pt x="11895485" y="2451118"/>
                  <a:pt x="11901053" y="2462265"/>
                </a:cubicBezTo>
                <a:cubicBezTo>
                  <a:pt x="11906620" y="2473414"/>
                  <a:pt x="11919345" y="2482570"/>
                  <a:pt x="11930877" y="2473414"/>
                </a:cubicBezTo>
                <a:cubicBezTo>
                  <a:pt x="11951557" y="2457489"/>
                  <a:pt x="11960306" y="2467839"/>
                  <a:pt x="11977007" y="2482173"/>
                </a:cubicBezTo>
                <a:cubicBezTo>
                  <a:pt x="12003650" y="2504468"/>
                  <a:pt x="12035464" y="2491329"/>
                  <a:pt x="12065289" y="2479784"/>
                </a:cubicBezTo>
                <a:cubicBezTo>
                  <a:pt x="12095114" y="2468238"/>
                  <a:pt x="12131700" y="2434395"/>
                  <a:pt x="12151186" y="2493719"/>
                </a:cubicBezTo>
                <a:cubicBezTo>
                  <a:pt x="12165741" y="2489617"/>
                  <a:pt x="12181289" y="2490454"/>
                  <a:pt x="12195328" y="2496108"/>
                </a:cubicBezTo>
                <a:lnTo>
                  <a:pt x="12195328" y="2754500"/>
                </a:lnTo>
                <a:cubicBezTo>
                  <a:pt x="12157032" y="2775202"/>
                  <a:pt x="12117146" y="2792801"/>
                  <a:pt x="12076027" y="2807054"/>
                </a:cubicBezTo>
                <a:cubicBezTo>
                  <a:pt x="12013831" y="2829269"/>
                  <a:pt x="11946865" y="2834485"/>
                  <a:pt x="11881965" y="2822183"/>
                </a:cubicBezTo>
                <a:cubicBezTo>
                  <a:pt x="11796546" y="2811792"/>
                  <a:pt x="11709934" y="2817604"/>
                  <a:pt x="11626661" y="2839303"/>
                </a:cubicBezTo>
                <a:cubicBezTo>
                  <a:pt x="11607971" y="2843285"/>
                  <a:pt x="11608370" y="2863589"/>
                  <a:pt x="11588884" y="2863589"/>
                </a:cubicBezTo>
                <a:cubicBezTo>
                  <a:pt x="11587690" y="2817404"/>
                  <a:pt x="11562239" y="2807850"/>
                  <a:pt x="11522473" y="2817404"/>
                </a:cubicBezTo>
                <a:cubicBezTo>
                  <a:pt x="11471969" y="2829747"/>
                  <a:pt x="11426634" y="2859607"/>
                  <a:pt x="11380504" y="2872348"/>
                </a:cubicBezTo>
                <a:cubicBezTo>
                  <a:pt x="11339943" y="2886960"/>
                  <a:pt x="11298307" y="2898547"/>
                  <a:pt x="11256035" y="2906985"/>
                </a:cubicBezTo>
                <a:cubicBezTo>
                  <a:pt x="11247684" y="2907782"/>
                  <a:pt x="11238140" y="2897431"/>
                  <a:pt x="11227799" y="2903801"/>
                </a:cubicBezTo>
                <a:cubicBezTo>
                  <a:pt x="11244145" y="2951737"/>
                  <a:pt x="11291666" y="2981757"/>
                  <a:pt x="11341931" y="2975864"/>
                </a:cubicBezTo>
                <a:cubicBezTo>
                  <a:pt x="11404882" y="2968220"/>
                  <a:pt x="11468231" y="2964795"/>
                  <a:pt x="11531619" y="2965512"/>
                </a:cubicBezTo>
                <a:cubicBezTo>
                  <a:pt x="11541958" y="2965115"/>
                  <a:pt x="11552696" y="2969892"/>
                  <a:pt x="11549514" y="2978651"/>
                </a:cubicBezTo>
                <a:cubicBezTo>
                  <a:pt x="11523268" y="3047927"/>
                  <a:pt x="11583316" y="3028418"/>
                  <a:pt x="11616719" y="3041955"/>
                </a:cubicBezTo>
                <a:cubicBezTo>
                  <a:pt x="11568125" y="3107648"/>
                  <a:pt x="11501118" y="3157375"/>
                  <a:pt x="11424248" y="3184886"/>
                </a:cubicBezTo>
                <a:cubicBezTo>
                  <a:pt x="11324831" y="3219923"/>
                  <a:pt x="11221835" y="3188470"/>
                  <a:pt x="11125997" y="3232266"/>
                </a:cubicBezTo>
                <a:cubicBezTo>
                  <a:pt x="11105716" y="3241422"/>
                  <a:pt x="11060382" y="3213154"/>
                  <a:pt x="11020615" y="3219923"/>
                </a:cubicBezTo>
                <a:cubicBezTo>
                  <a:pt x="10910461" y="3238635"/>
                  <a:pt x="10800705" y="3258144"/>
                  <a:pt x="10689358" y="3271283"/>
                </a:cubicBezTo>
                <a:cubicBezTo>
                  <a:pt x="10610619" y="3280440"/>
                  <a:pt x="10514781" y="3260931"/>
                  <a:pt x="10444792" y="3330206"/>
                </a:cubicBezTo>
                <a:cubicBezTo>
                  <a:pt x="10434055" y="3341753"/>
                  <a:pt x="10401445" y="3330206"/>
                  <a:pt x="10379176" y="3330206"/>
                </a:cubicBezTo>
                <a:cubicBezTo>
                  <a:pt x="10287315" y="3333392"/>
                  <a:pt x="10195851" y="3336976"/>
                  <a:pt x="10103990" y="3342549"/>
                </a:cubicBezTo>
                <a:cubicBezTo>
                  <a:pt x="10083311" y="3342549"/>
                  <a:pt x="10051895" y="3341355"/>
                  <a:pt x="10073369" y="3382363"/>
                </a:cubicBezTo>
                <a:cubicBezTo>
                  <a:pt x="10094843" y="3423371"/>
                  <a:pt x="10051895" y="3450445"/>
                  <a:pt x="10030819" y="3450445"/>
                </a:cubicBezTo>
                <a:cubicBezTo>
                  <a:pt x="9972760" y="3452037"/>
                  <a:pt x="9934584" y="3491851"/>
                  <a:pt x="9884875" y="3508174"/>
                </a:cubicBezTo>
                <a:cubicBezTo>
                  <a:pt x="9866979" y="3516138"/>
                  <a:pt x="9839938" y="3524897"/>
                  <a:pt x="9827212" y="3508174"/>
                </a:cubicBezTo>
                <a:cubicBezTo>
                  <a:pt x="9814487" y="3491454"/>
                  <a:pt x="9838347" y="3475925"/>
                  <a:pt x="9846699" y="3464379"/>
                </a:cubicBezTo>
                <a:cubicBezTo>
                  <a:pt x="9855049" y="3452834"/>
                  <a:pt x="9864991" y="3442084"/>
                  <a:pt x="9858230" y="3426954"/>
                </a:cubicBezTo>
                <a:cubicBezTo>
                  <a:pt x="9851471" y="3411826"/>
                  <a:pt x="9836359" y="3421381"/>
                  <a:pt x="9826019" y="3418195"/>
                </a:cubicBezTo>
                <a:cubicBezTo>
                  <a:pt x="9775516" y="3402270"/>
                  <a:pt x="9721035" y="3428148"/>
                  <a:pt x="9670930" y="3396298"/>
                </a:cubicBezTo>
                <a:cubicBezTo>
                  <a:pt x="9644604" y="3387897"/>
                  <a:pt x="9615852" y="3392476"/>
                  <a:pt x="9593383" y="3408640"/>
                </a:cubicBezTo>
                <a:cubicBezTo>
                  <a:pt x="9524985" y="3460399"/>
                  <a:pt x="9453405" y="3427353"/>
                  <a:pt x="9383414" y="3427353"/>
                </a:cubicBezTo>
                <a:cubicBezTo>
                  <a:pt x="9345596" y="3424526"/>
                  <a:pt x="9307658" y="3430378"/>
                  <a:pt x="9272465" y="3444472"/>
                </a:cubicBezTo>
                <a:cubicBezTo>
                  <a:pt x="9262046" y="3450605"/>
                  <a:pt x="9249639" y="3452435"/>
                  <a:pt x="9237867" y="3449648"/>
                </a:cubicBezTo>
                <a:cubicBezTo>
                  <a:pt x="9139644" y="3422176"/>
                  <a:pt x="9124930" y="3427751"/>
                  <a:pt x="9066473" y="3507378"/>
                </a:cubicBezTo>
                <a:cubicBezTo>
                  <a:pt x="9056929" y="3520120"/>
                  <a:pt x="9045794" y="3536442"/>
                  <a:pt x="9029490" y="3530869"/>
                </a:cubicBezTo>
                <a:cubicBezTo>
                  <a:pt x="8980180" y="3514146"/>
                  <a:pt x="8937231" y="3542415"/>
                  <a:pt x="8891102" y="3548387"/>
                </a:cubicBezTo>
                <a:cubicBezTo>
                  <a:pt x="8873048" y="3552209"/>
                  <a:pt x="8854198" y="3550139"/>
                  <a:pt x="8837417" y="3542415"/>
                </a:cubicBezTo>
                <a:cubicBezTo>
                  <a:pt x="8815982" y="3529276"/>
                  <a:pt x="8789179" y="3528520"/>
                  <a:pt x="8767029" y="3540423"/>
                </a:cubicBezTo>
                <a:cubicBezTo>
                  <a:pt x="8707776" y="3585812"/>
                  <a:pt x="8640172" y="3585812"/>
                  <a:pt x="8570978" y="3585812"/>
                </a:cubicBezTo>
                <a:cubicBezTo>
                  <a:pt x="8521269" y="3586210"/>
                  <a:pt x="8473947" y="3609302"/>
                  <a:pt x="8421455" y="3593377"/>
                </a:cubicBezTo>
                <a:cubicBezTo>
                  <a:pt x="8405588" y="3588997"/>
                  <a:pt x="8388808" y="3588997"/>
                  <a:pt x="8372940" y="3593377"/>
                </a:cubicBezTo>
                <a:cubicBezTo>
                  <a:pt x="8368965" y="3607311"/>
                  <a:pt x="8381688" y="3612090"/>
                  <a:pt x="8394811" y="3616469"/>
                </a:cubicBezTo>
                <a:cubicBezTo>
                  <a:pt x="8428255" y="3627576"/>
                  <a:pt x="8464364" y="3627576"/>
                  <a:pt x="8497807" y="3616469"/>
                </a:cubicBezTo>
                <a:cubicBezTo>
                  <a:pt x="8514907" y="3612287"/>
                  <a:pt x="8532803" y="3612287"/>
                  <a:pt x="8549901" y="3616469"/>
                </a:cubicBezTo>
                <a:cubicBezTo>
                  <a:pt x="8516498" y="3628413"/>
                  <a:pt x="8481901" y="3650709"/>
                  <a:pt x="8442134" y="3636774"/>
                </a:cubicBezTo>
                <a:cubicBezTo>
                  <a:pt x="8464005" y="3683754"/>
                  <a:pt x="8536780" y="3662254"/>
                  <a:pt x="8539166" y="3676588"/>
                </a:cubicBezTo>
                <a:cubicBezTo>
                  <a:pt x="8546323" y="3731133"/>
                  <a:pt x="8631821" y="3674995"/>
                  <a:pt x="8618699" y="3742679"/>
                </a:cubicBezTo>
                <a:cubicBezTo>
                  <a:pt x="8556065" y="3734397"/>
                  <a:pt x="8492677" y="3733481"/>
                  <a:pt x="8429806" y="3739892"/>
                </a:cubicBezTo>
                <a:cubicBezTo>
                  <a:pt x="8331980" y="3755418"/>
                  <a:pt x="8233755" y="3743475"/>
                  <a:pt x="8136726" y="3761391"/>
                </a:cubicBezTo>
                <a:cubicBezTo>
                  <a:pt x="8094572" y="3773336"/>
                  <a:pt x="8049398" y="3767762"/>
                  <a:pt x="8011459" y="3745864"/>
                </a:cubicBezTo>
                <a:cubicBezTo>
                  <a:pt x="8000365" y="3734756"/>
                  <a:pt x="7983147" y="3732606"/>
                  <a:pt x="7969704" y="3740688"/>
                </a:cubicBezTo>
                <a:cubicBezTo>
                  <a:pt x="7968831" y="3741205"/>
                  <a:pt x="7967876" y="3741644"/>
                  <a:pt x="7966961" y="3742041"/>
                </a:cubicBezTo>
                <a:cubicBezTo>
                  <a:pt x="7954395" y="3747297"/>
                  <a:pt x="7939959" y="3741325"/>
                  <a:pt x="7934710" y="3728744"/>
                </a:cubicBezTo>
                <a:cubicBezTo>
                  <a:pt x="7928745" y="3680171"/>
                  <a:pt x="7923176" y="3690920"/>
                  <a:pt x="7894943" y="3719984"/>
                </a:cubicBezTo>
                <a:cubicBezTo>
                  <a:pt x="7865556" y="3754582"/>
                  <a:pt x="7820620" y="3771823"/>
                  <a:pt x="7775642" y="3765771"/>
                </a:cubicBezTo>
                <a:cubicBezTo>
                  <a:pt x="7736711" y="3754185"/>
                  <a:pt x="7695274" y="3754185"/>
                  <a:pt x="7656342" y="3765771"/>
                </a:cubicBezTo>
                <a:cubicBezTo>
                  <a:pt x="7626516" y="3780900"/>
                  <a:pt x="7607429" y="3735910"/>
                  <a:pt x="7581581" y="3761391"/>
                </a:cubicBezTo>
                <a:cubicBezTo>
                  <a:pt x="7578399" y="3743077"/>
                  <a:pt x="7598680" y="3736309"/>
                  <a:pt x="7604247" y="3721577"/>
                </a:cubicBezTo>
                <a:cubicBezTo>
                  <a:pt x="7571123" y="3700755"/>
                  <a:pt x="7529646" y="3698525"/>
                  <a:pt x="7494491" y="3715605"/>
                </a:cubicBezTo>
                <a:cubicBezTo>
                  <a:pt x="7479777" y="3723568"/>
                  <a:pt x="7451543" y="3716402"/>
                  <a:pt x="7458700" y="3748252"/>
                </a:cubicBezTo>
                <a:lnTo>
                  <a:pt x="7448362" y="3758206"/>
                </a:lnTo>
                <a:lnTo>
                  <a:pt x="7443988" y="3758206"/>
                </a:lnTo>
                <a:cubicBezTo>
                  <a:pt x="7427286" y="3752632"/>
                  <a:pt x="7427286" y="3762983"/>
                  <a:pt x="7427286" y="3773734"/>
                </a:cubicBezTo>
                <a:cubicBezTo>
                  <a:pt x="7362465" y="3815139"/>
                  <a:pt x="7289692" y="3787270"/>
                  <a:pt x="7220896" y="3794038"/>
                </a:cubicBezTo>
                <a:cubicBezTo>
                  <a:pt x="7195445" y="3796029"/>
                  <a:pt x="7166017" y="3809964"/>
                  <a:pt x="7138976" y="3794038"/>
                </a:cubicBezTo>
                <a:cubicBezTo>
                  <a:pt x="7072167" y="3826686"/>
                  <a:pt x="6999394" y="3796825"/>
                  <a:pt x="6930598" y="3816333"/>
                </a:cubicBezTo>
                <a:cubicBezTo>
                  <a:pt x="6857665" y="3832419"/>
                  <a:pt x="6782784" y="3837754"/>
                  <a:pt x="6708300" y="3832260"/>
                </a:cubicBezTo>
                <a:cubicBezTo>
                  <a:pt x="6651435" y="3832260"/>
                  <a:pt x="6592978" y="3835047"/>
                  <a:pt x="6535713" y="3832260"/>
                </a:cubicBezTo>
                <a:cubicBezTo>
                  <a:pt x="6504058" y="3831066"/>
                  <a:pt x="6472802" y="3824854"/>
                  <a:pt x="6443056" y="3813945"/>
                </a:cubicBezTo>
                <a:cubicBezTo>
                  <a:pt x="6414026" y="3803992"/>
                  <a:pt x="6403289" y="3810760"/>
                  <a:pt x="6403289" y="3843805"/>
                </a:cubicBezTo>
                <a:cubicBezTo>
                  <a:pt x="6382610" y="3822704"/>
                  <a:pt x="6372271" y="3800011"/>
                  <a:pt x="6342843" y="3800011"/>
                </a:cubicBezTo>
                <a:cubicBezTo>
                  <a:pt x="6396688" y="3772857"/>
                  <a:pt x="6458287" y="3765412"/>
                  <a:pt x="6517023" y="3778909"/>
                </a:cubicBezTo>
                <a:cubicBezTo>
                  <a:pt x="6553607" y="3785279"/>
                  <a:pt x="6590193" y="3787270"/>
                  <a:pt x="6626779" y="3792446"/>
                </a:cubicBezTo>
                <a:cubicBezTo>
                  <a:pt x="6629681" y="3792048"/>
                  <a:pt x="6632624" y="3792048"/>
                  <a:pt x="6635528" y="3792446"/>
                </a:cubicBezTo>
                <a:cubicBezTo>
                  <a:pt x="6649048" y="3809964"/>
                  <a:pt x="6662172" y="3803992"/>
                  <a:pt x="6685237" y="3805186"/>
                </a:cubicBezTo>
                <a:cubicBezTo>
                  <a:pt x="6708300" y="3806381"/>
                  <a:pt x="6747272" y="3772141"/>
                  <a:pt x="6756021" y="3826686"/>
                </a:cubicBezTo>
                <a:cubicBezTo>
                  <a:pt x="6757215" y="3833455"/>
                  <a:pt x="6767951" y="3832658"/>
                  <a:pt x="6772723" y="3826686"/>
                </a:cubicBezTo>
                <a:cubicBezTo>
                  <a:pt x="6812093" y="3776123"/>
                  <a:pt x="6869755" y="3806381"/>
                  <a:pt x="6917872" y="3795232"/>
                </a:cubicBezTo>
                <a:cubicBezTo>
                  <a:pt x="6953146" y="3791411"/>
                  <a:pt x="6988776" y="3791411"/>
                  <a:pt x="7024050" y="3795232"/>
                </a:cubicBezTo>
                <a:cubicBezTo>
                  <a:pt x="7019278" y="3771743"/>
                  <a:pt x="7002973" y="3778112"/>
                  <a:pt x="6995020" y="3767363"/>
                </a:cubicBezTo>
                <a:cubicBezTo>
                  <a:pt x="6987066" y="3756613"/>
                  <a:pt x="6975533" y="3742281"/>
                  <a:pt x="6977920" y="3732327"/>
                </a:cubicBezTo>
                <a:cubicBezTo>
                  <a:pt x="6983090" y="3709236"/>
                  <a:pt x="6999394" y="3729142"/>
                  <a:pt x="7010529" y="3729142"/>
                </a:cubicBezTo>
                <a:cubicBezTo>
                  <a:pt x="7029219" y="3727151"/>
                  <a:pt x="7047115" y="3723966"/>
                  <a:pt x="7065406" y="3721179"/>
                </a:cubicBezTo>
                <a:cubicBezTo>
                  <a:pt x="7094437" y="3711226"/>
                  <a:pt x="7123068" y="3726355"/>
                  <a:pt x="7152099" y="3721179"/>
                </a:cubicBezTo>
                <a:cubicBezTo>
                  <a:pt x="7166017" y="3718790"/>
                  <a:pt x="7194650" y="3729142"/>
                  <a:pt x="7171585" y="3696892"/>
                </a:cubicBezTo>
                <a:cubicBezTo>
                  <a:pt x="7166415" y="3689725"/>
                  <a:pt x="7170790" y="3681366"/>
                  <a:pt x="7177946" y="3685347"/>
                </a:cubicBezTo>
                <a:cubicBezTo>
                  <a:pt x="7194650" y="3695300"/>
                  <a:pt x="7220896" y="3678977"/>
                  <a:pt x="7229644" y="3700874"/>
                </a:cubicBezTo>
                <a:cubicBezTo>
                  <a:pt x="7245153" y="3741086"/>
                  <a:pt x="7277364" y="3729938"/>
                  <a:pt x="7305996" y="3729938"/>
                </a:cubicBezTo>
                <a:cubicBezTo>
                  <a:pt x="7307985" y="3729938"/>
                  <a:pt x="7313154" y="3723169"/>
                  <a:pt x="7313154" y="3719188"/>
                </a:cubicBezTo>
                <a:cubicBezTo>
                  <a:pt x="7314348" y="3679375"/>
                  <a:pt x="7314348" y="3679375"/>
                  <a:pt x="7349740" y="3679375"/>
                </a:cubicBezTo>
                <a:cubicBezTo>
                  <a:pt x="7390422" y="3682640"/>
                  <a:pt x="7431342" y="3681683"/>
                  <a:pt x="7471824" y="3676588"/>
                </a:cubicBezTo>
                <a:cubicBezTo>
                  <a:pt x="7482164" y="3669422"/>
                  <a:pt x="7496082" y="3702467"/>
                  <a:pt x="7506421" y="3669422"/>
                </a:cubicBezTo>
                <a:cubicBezTo>
                  <a:pt x="7519147" y="3643582"/>
                  <a:pt x="7546108" y="3627896"/>
                  <a:pt x="7574820" y="3629607"/>
                </a:cubicBezTo>
                <a:cubicBezTo>
                  <a:pt x="7620155" y="3628014"/>
                  <a:pt x="7665090" y="3624432"/>
                  <a:pt x="7710027" y="3620052"/>
                </a:cubicBezTo>
                <a:cubicBezTo>
                  <a:pt x="7670260" y="3616070"/>
                  <a:pt x="7630493" y="3611691"/>
                  <a:pt x="7590727" y="3609701"/>
                </a:cubicBezTo>
                <a:cubicBezTo>
                  <a:pt x="7572832" y="3609302"/>
                  <a:pt x="7548972" y="3596562"/>
                  <a:pt x="7553347" y="3581035"/>
                </a:cubicBezTo>
                <a:cubicBezTo>
                  <a:pt x="7560027" y="3557624"/>
                  <a:pt x="7577008" y="3538553"/>
                  <a:pt x="7599475" y="3529276"/>
                </a:cubicBezTo>
                <a:cubicBezTo>
                  <a:pt x="7622858" y="3522787"/>
                  <a:pt x="7644928" y="3512276"/>
                  <a:pt x="7664693" y="3498222"/>
                </a:cubicBezTo>
                <a:cubicBezTo>
                  <a:pt x="7673443" y="3490657"/>
                  <a:pt x="7688553" y="3485083"/>
                  <a:pt x="7679805" y="3470353"/>
                </a:cubicBezTo>
                <a:cubicBezTo>
                  <a:pt x="7672329" y="3459842"/>
                  <a:pt x="7658251" y="3456417"/>
                  <a:pt x="7646798" y="3462389"/>
                </a:cubicBezTo>
                <a:cubicBezTo>
                  <a:pt x="7584563" y="3484844"/>
                  <a:pt x="7529606" y="3523782"/>
                  <a:pt x="7487731" y="3575062"/>
                </a:cubicBezTo>
                <a:cubicBezTo>
                  <a:pt x="7476914" y="3594292"/>
                  <a:pt x="7456036" y="3605599"/>
                  <a:pt x="7434046" y="3604126"/>
                </a:cubicBezTo>
                <a:cubicBezTo>
                  <a:pt x="7387121" y="3604525"/>
                  <a:pt x="7337810" y="3593775"/>
                  <a:pt x="7294465" y="3625627"/>
                </a:cubicBezTo>
                <a:cubicBezTo>
                  <a:pt x="7279352" y="3636774"/>
                  <a:pt x="7261458" y="3622441"/>
                  <a:pt x="7244755" y="3618460"/>
                </a:cubicBezTo>
                <a:cubicBezTo>
                  <a:pt x="7163234" y="3596961"/>
                  <a:pt x="7080916" y="3551572"/>
                  <a:pt x="6999394" y="3618460"/>
                </a:cubicBezTo>
                <a:cubicBezTo>
                  <a:pt x="6991123" y="3625825"/>
                  <a:pt x="6978636" y="3625825"/>
                  <a:pt x="6970364" y="3618460"/>
                </a:cubicBezTo>
                <a:cubicBezTo>
                  <a:pt x="6960025" y="3608108"/>
                  <a:pt x="6973942" y="3604922"/>
                  <a:pt x="6977125" y="3598154"/>
                </a:cubicBezTo>
                <a:cubicBezTo>
                  <a:pt x="6985476" y="3580238"/>
                  <a:pt x="6947697" y="3554359"/>
                  <a:pt x="6920258" y="3558341"/>
                </a:cubicBezTo>
                <a:cubicBezTo>
                  <a:pt x="6918269" y="3558739"/>
                  <a:pt x="6809706" y="3611293"/>
                  <a:pt x="6807320" y="3611293"/>
                </a:cubicBezTo>
                <a:cubicBezTo>
                  <a:pt x="6772723" y="3627217"/>
                  <a:pt x="6739716" y="3666634"/>
                  <a:pt x="6699949" y="3621645"/>
                </a:cubicBezTo>
                <a:cubicBezTo>
                  <a:pt x="6688815" y="3609701"/>
                  <a:pt x="6677681" y="3621645"/>
                  <a:pt x="6666148" y="3624432"/>
                </a:cubicBezTo>
                <a:cubicBezTo>
                  <a:pt x="6627177" y="3633191"/>
                  <a:pt x="6586217" y="3657079"/>
                  <a:pt x="6551222" y="3614080"/>
                </a:cubicBezTo>
                <a:cubicBezTo>
                  <a:pt x="6547286" y="3610974"/>
                  <a:pt x="6542036" y="3610058"/>
                  <a:pt x="6537303" y="3611691"/>
                </a:cubicBezTo>
                <a:cubicBezTo>
                  <a:pt x="6493282" y="3631359"/>
                  <a:pt x="6443772" y="3635022"/>
                  <a:pt x="6397325" y="3622043"/>
                </a:cubicBezTo>
                <a:cubicBezTo>
                  <a:pt x="6344157" y="3614597"/>
                  <a:pt x="6290073" y="3617982"/>
                  <a:pt x="6238257" y="3631996"/>
                </a:cubicBezTo>
                <a:cubicBezTo>
                  <a:pt x="6201671" y="3640756"/>
                  <a:pt x="6161109" y="3612090"/>
                  <a:pt x="6133670" y="3618460"/>
                </a:cubicBezTo>
                <a:cubicBezTo>
                  <a:pt x="6070044" y="3631598"/>
                  <a:pt x="6009996" y="3608506"/>
                  <a:pt x="5948358" y="3618460"/>
                </a:cubicBezTo>
                <a:cubicBezTo>
                  <a:pt x="5903420" y="3625627"/>
                  <a:pt x="5856496" y="3618858"/>
                  <a:pt x="5816730" y="3650709"/>
                </a:cubicBezTo>
                <a:cubicBezTo>
                  <a:pt x="5815615" y="3651345"/>
                  <a:pt x="5814502" y="3651943"/>
                  <a:pt x="5813309" y="3652500"/>
                </a:cubicBezTo>
                <a:cubicBezTo>
                  <a:pt x="5791477" y="3662852"/>
                  <a:pt x="5765390" y="3653457"/>
                  <a:pt x="5755090" y="3631598"/>
                </a:cubicBezTo>
                <a:cubicBezTo>
                  <a:pt x="5749523" y="3613681"/>
                  <a:pt x="5714925" y="3587404"/>
                  <a:pt x="5752307" y="3564711"/>
                </a:cubicBezTo>
                <a:cubicBezTo>
                  <a:pt x="5757874" y="3561525"/>
                  <a:pt x="5763839" y="3551572"/>
                  <a:pt x="5763839" y="3548786"/>
                </a:cubicBezTo>
                <a:cubicBezTo>
                  <a:pt x="5732025" y="3482694"/>
                  <a:pt x="5804798" y="3490657"/>
                  <a:pt x="5821500" y="3486277"/>
                </a:cubicBezTo>
                <a:cubicBezTo>
                  <a:pt x="5856099" y="3477518"/>
                  <a:pt x="5858882" y="3451639"/>
                  <a:pt x="5869221" y="3432130"/>
                </a:cubicBezTo>
                <a:cubicBezTo>
                  <a:pt x="5872164" y="3427034"/>
                  <a:pt x="5873238" y="3421062"/>
                  <a:pt x="5872243" y="3415250"/>
                </a:cubicBezTo>
                <a:cubicBezTo>
                  <a:pt x="5869937" y="3401394"/>
                  <a:pt x="5856854" y="3391997"/>
                  <a:pt x="5842975" y="3394308"/>
                </a:cubicBezTo>
                <a:cubicBezTo>
                  <a:pt x="5769248" y="3398727"/>
                  <a:pt x="5695321" y="3397134"/>
                  <a:pt x="5621871" y="3389530"/>
                </a:cubicBezTo>
                <a:cubicBezTo>
                  <a:pt x="5538122" y="3377267"/>
                  <a:pt x="5453260" y="3374719"/>
                  <a:pt x="5368954" y="3381966"/>
                </a:cubicBezTo>
                <a:cubicBezTo>
                  <a:pt x="5335948" y="3383956"/>
                  <a:pt x="5298567" y="3370419"/>
                  <a:pt x="5262380" y="3370419"/>
                </a:cubicBezTo>
                <a:cubicBezTo>
                  <a:pt x="5229512" y="3366836"/>
                  <a:pt x="5197451" y="3378414"/>
                  <a:pt x="5174549" y="3400770"/>
                </a:cubicBezTo>
                <a:lnTo>
                  <a:pt x="5157558" y="3423194"/>
                </a:lnTo>
                <a:lnTo>
                  <a:pt x="5152634" y="3408852"/>
                </a:lnTo>
                <a:cubicBezTo>
                  <a:pt x="5142756" y="3396049"/>
                  <a:pt x="5123592" y="3397692"/>
                  <a:pt x="5106892" y="3389927"/>
                </a:cubicBezTo>
                <a:cubicBezTo>
                  <a:pt x="5041196" y="3364167"/>
                  <a:pt x="4969178" y="3359032"/>
                  <a:pt x="4900501" y="3375197"/>
                </a:cubicBezTo>
                <a:cubicBezTo>
                  <a:pt x="4841647" y="3389251"/>
                  <a:pt x="4780405" y="3390207"/>
                  <a:pt x="4721153" y="3377984"/>
                </a:cubicBezTo>
                <a:cubicBezTo>
                  <a:pt x="4712842" y="3375634"/>
                  <a:pt x="4704331" y="3374042"/>
                  <a:pt x="4695702" y="3373207"/>
                </a:cubicBezTo>
                <a:cubicBezTo>
                  <a:pt x="4679398" y="3370818"/>
                  <a:pt x="4658322" y="3370818"/>
                  <a:pt x="4658322" y="3389927"/>
                </a:cubicBezTo>
                <a:lnTo>
                  <a:pt x="4657525" y="3391122"/>
                </a:lnTo>
                <a:cubicBezTo>
                  <a:pt x="4656333" y="3411029"/>
                  <a:pt x="4676215" y="3413817"/>
                  <a:pt x="4691725" y="3405853"/>
                </a:cubicBezTo>
                <a:cubicBezTo>
                  <a:pt x="4692640" y="3405416"/>
                  <a:pt x="4693554" y="3405057"/>
                  <a:pt x="4694509" y="3404699"/>
                </a:cubicBezTo>
                <a:cubicBezTo>
                  <a:pt x="4709661" y="3399404"/>
                  <a:pt x="4726202" y="3407406"/>
                  <a:pt x="4731491" y="3422575"/>
                </a:cubicBezTo>
                <a:cubicBezTo>
                  <a:pt x="4734156" y="3428946"/>
                  <a:pt x="4737775" y="3434839"/>
                  <a:pt x="4742230" y="3440094"/>
                </a:cubicBezTo>
                <a:cubicBezTo>
                  <a:pt x="4766647" y="3438501"/>
                  <a:pt x="4791141" y="3439298"/>
                  <a:pt x="4815400" y="3442483"/>
                </a:cubicBezTo>
                <a:cubicBezTo>
                  <a:pt x="4826932" y="3438939"/>
                  <a:pt x="4839260" y="3438939"/>
                  <a:pt x="4850792" y="3442483"/>
                </a:cubicBezTo>
                <a:cubicBezTo>
                  <a:pt x="4894974" y="3450802"/>
                  <a:pt x="4940507" y="3448454"/>
                  <a:pt x="4983614" y="3435713"/>
                </a:cubicBezTo>
                <a:cubicBezTo>
                  <a:pt x="5017416" y="3427353"/>
                  <a:pt x="5060364" y="3397891"/>
                  <a:pt x="5089790" y="3432529"/>
                </a:cubicBezTo>
                <a:cubicBezTo>
                  <a:pt x="5111862" y="3458507"/>
                  <a:pt x="5127892" y="3459178"/>
                  <a:pt x="5143419" y="3445462"/>
                </a:cubicBezTo>
                <a:lnTo>
                  <a:pt x="5158099" y="3428384"/>
                </a:lnTo>
                <a:lnTo>
                  <a:pt x="5163359" y="3431493"/>
                </a:lnTo>
                <a:cubicBezTo>
                  <a:pt x="5186145" y="3441924"/>
                  <a:pt x="5213029" y="3431852"/>
                  <a:pt x="5223408" y="3409039"/>
                </a:cubicBezTo>
                <a:cubicBezTo>
                  <a:pt x="5230168" y="3399881"/>
                  <a:pt x="5267946" y="3350114"/>
                  <a:pt x="5263176" y="3419788"/>
                </a:cubicBezTo>
                <a:cubicBezTo>
                  <a:pt x="5261982" y="3433325"/>
                  <a:pt x="5279877" y="3446065"/>
                  <a:pt x="5285842" y="3443677"/>
                </a:cubicBezTo>
                <a:cubicBezTo>
                  <a:pt x="5320439" y="3429741"/>
                  <a:pt x="5356627" y="3473537"/>
                  <a:pt x="5390825" y="3437705"/>
                </a:cubicBezTo>
                <a:cubicBezTo>
                  <a:pt x="5404347" y="3423769"/>
                  <a:pt x="5421446" y="3434519"/>
                  <a:pt x="5434570" y="3450445"/>
                </a:cubicBezTo>
                <a:cubicBezTo>
                  <a:pt x="5459384" y="3475648"/>
                  <a:pt x="5494617" y="3487591"/>
                  <a:pt x="5529612" y="3482694"/>
                </a:cubicBezTo>
                <a:cubicBezTo>
                  <a:pt x="5601987" y="3484684"/>
                  <a:pt x="5655672" y="3449648"/>
                  <a:pt x="5716118" y="3425760"/>
                </a:cubicBezTo>
                <a:cubicBezTo>
                  <a:pt x="5727651" y="3421381"/>
                  <a:pt x="5743956" y="3410233"/>
                  <a:pt x="5753500" y="3425760"/>
                </a:cubicBezTo>
                <a:cubicBezTo>
                  <a:pt x="5763044" y="3441288"/>
                  <a:pt x="5743558" y="3444472"/>
                  <a:pt x="5736003" y="3452435"/>
                </a:cubicBezTo>
                <a:cubicBezTo>
                  <a:pt x="5696872" y="3486835"/>
                  <a:pt x="5662394" y="3526170"/>
                  <a:pt x="5633404" y="3569488"/>
                </a:cubicBezTo>
                <a:cubicBezTo>
                  <a:pt x="5624258" y="3587047"/>
                  <a:pt x="5606243" y="3598195"/>
                  <a:pt x="5586478" y="3598553"/>
                </a:cubicBezTo>
                <a:cubicBezTo>
                  <a:pt x="5528420" y="3592979"/>
                  <a:pt x="5471553" y="3621246"/>
                  <a:pt x="5412300" y="3600941"/>
                </a:cubicBezTo>
                <a:cubicBezTo>
                  <a:pt x="5388718" y="3595766"/>
                  <a:pt x="5364301" y="3595766"/>
                  <a:pt x="5340720" y="3600941"/>
                </a:cubicBezTo>
                <a:cubicBezTo>
                  <a:pt x="5302543" y="3607311"/>
                  <a:pt x="5261187" y="3628413"/>
                  <a:pt x="5245280" y="3567496"/>
                </a:cubicBezTo>
                <a:cubicBezTo>
                  <a:pt x="5244206" y="3563954"/>
                  <a:pt x="5241779" y="3560928"/>
                  <a:pt x="5238520" y="3559137"/>
                </a:cubicBezTo>
                <a:cubicBezTo>
                  <a:pt x="5238121" y="3564313"/>
                  <a:pt x="5234544" y="3569887"/>
                  <a:pt x="5224998" y="3569887"/>
                </a:cubicBezTo>
                <a:lnTo>
                  <a:pt x="5219829" y="3569887"/>
                </a:lnTo>
                <a:cubicBezTo>
                  <a:pt x="5145822" y="3555593"/>
                  <a:pt x="5069868" y="3554638"/>
                  <a:pt x="4995544" y="3567100"/>
                </a:cubicBezTo>
                <a:cubicBezTo>
                  <a:pt x="4985204" y="3605719"/>
                  <a:pt x="4959356" y="3608506"/>
                  <a:pt x="4926747" y="3603728"/>
                </a:cubicBezTo>
                <a:cubicBezTo>
                  <a:pt x="4883163" y="3595128"/>
                  <a:pt x="4838067" y="3597995"/>
                  <a:pt x="4795914" y="3612090"/>
                </a:cubicBezTo>
                <a:cubicBezTo>
                  <a:pt x="4782394" y="3617265"/>
                  <a:pt x="4766486" y="3630005"/>
                  <a:pt x="4758931" y="3603728"/>
                </a:cubicBezTo>
                <a:cubicBezTo>
                  <a:pt x="4757739" y="3599348"/>
                  <a:pt x="4745013" y="3593775"/>
                  <a:pt x="4741832" y="3595766"/>
                </a:cubicBezTo>
                <a:cubicBezTo>
                  <a:pt x="4675819" y="3638764"/>
                  <a:pt x="4604637" y="3551174"/>
                  <a:pt x="4539419" y="3603728"/>
                </a:cubicBezTo>
                <a:cubicBezTo>
                  <a:pt x="4482950" y="3581831"/>
                  <a:pt x="4426480" y="3624034"/>
                  <a:pt x="4376374" y="3611293"/>
                </a:cubicBezTo>
                <a:cubicBezTo>
                  <a:pt x="4314736" y="3595368"/>
                  <a:pt x="4256277" y="3620450"/>
                  <a:pt x="4195434" y="3607311"/>
                </a:cubicBezTo>
                <a:cubicBezTo>
                  <a:pt x="4150340" y="3601657"/>
                  <a:pt x="4104568" y="3606715"/>
                  <a:pt x="4061818" y="3622043"/>
                </a:cubicBezTo>
                <a:cubicBezTo>
                  <a:pt x="4041140" y="3627616"/>
                  <a:pt x="4012906" y="3644339"/>
                  <a:pt x="3995805" y="3615673"/>
                </a:cubicBezTo>
                <a:cubicBezTo>
                  <a:pt x="3986898" y="3599587"/>
                  <a:pt x="3986898" y="3579999"/>
                  <a:pt x="3995805" y="3563914"/>
                </a:cubicBezTo>
                <a:cubicBezTo>
                  <a:pt x="3913767" y="3557823"/>
                  <a:pt x="3831410" y="3556867"/>
                  <a:pt x="3749251" y="3561128"/>
                </a:cubicBezTo>
                <a:cubicBezTo>
                  <a:pt x="3682760" y="3569050"/>
                  <a:pt x="3615396" y="3564870"/>
                  <a:pt x="3550417" y="3548786"/>
                </a:cubicBezTo>
                <a:cubicBezTo>
                  <a:pt x="3517212" y="3543928"/>
                  <a:pt x="3483569" y="3543251"/>
                  <a:pt x="3450204" y="3546794"/>
                </a:cubicBezTo>
                <a:cubicBezTo>
                  <a:pt x="3432866" y="3550417"/>
                  <a:pt x="3414812" y="3547271"/>
                  <a:pt x="3399701" y="3538035"/>
                </a:cubicBezTo>
                <a:cubicBezTo>
                  <a:pt x="3383395" y="3535687"/>
                  <a:pt x="3368126" y="3528758"/>
                  <a:pt x="3355560" y="3518128"/>
                </a:cubicBezTo>
                <a:cubicBezTo>
                  <a:pt x="3318258" y="3496350"/>
                  <a:pt x="3273560" y="3491134"/>
                  <a:pt x="3232283" y="3503796"/>
                </a:cubicBezTo>
                <a:cubicBezTo>
                  <a:pt x="3194862" y="3507298"/>
                  <a:pt x="3159708" y="3523264"/>
                  <a:pt x="3132468" y="3549183"/>
                </a:cubicBezTo>
                <a:cubicBezTo>
                  <a:pt x="3113698" y="3563954"/>
                  <a:pt x="3086816" y="3562242"/>
                  <a:pt x="3070034" y="3545201"/>
                </a:cubicBezTo>
                <a:cubicBezTo>
                  <a:pt x="3045776" y="3514545"/>
                  <a:pt x="3023109" y="3523703"/>
                  <a:pt x="2997260" y="3536442"/>
                </a:cubicBezTo>
                <a:cubicBezTo>
                  <a:pt x="2951926" y="3557544"/>
                  <a:pt x="2905798" y="3536442"/>
                  <a:pt x="2860065" y="3536442"/>
                </a:cubicBezTo>
                <a:cubicBezTo>
                  <a:pt x="2852111" y="3536442"/>
                  <a:pt x="2838591" y="3530073"/>
                  <a:pt x="2836205" y="3533258"/>
                </a:cubicBezTo>
                <a:cubicBezTo>
                  <a:pt x="2800017" y="3580636"/>
                  <a:pt x="2762636" y="3557942"/>
                  <a:pt x="2722870" y="3538433"/>
                </a:cubicBezTo>
                <a:cubicBezTo>
                  <a:pt x="2656857" y="3505387"/>
                  <a:pt x="2583685" y="3530869"/>
                  <a:pt x="2514889" y="3517332"/>
                </a:cubicBezTo>
                <a:cubicBezTo>
                  <a:pt x="2503356" y="3515182"/>
                  <a:pt x="2492102" y="3511599"/>
                  <a:pt x="2481485" y="3506581"/>
                </a:cubicBezTo>
                <a:cubicBezTo>
                  <a:pt x="2440723" y="3478076"/>
                  <a:pt x="2387079" y="3476085"/>
                  <a:pt x="2344289" y="3501407"/>
                </a:cubicBezTo>
                <a:cubicBezTo>
                  <a:pt x="2333552" y="3508573"/>
                  <a:pt x="2321225" y="3515341"/>
                  <a:pt x="2310488" y="3504193"/>
                </a:cubicBezTo>
                <a:cubicBezTo>
                  <a:pt x="2299750" y="3493045"/>
                  <a:pt x="2322815" y="3494638"/>
                  <a:pt x="2322815" y="3483490"/>
                </a:cubicBezTo>
                <a:cubicBezTo>
                  <a:pt x="2324803" y="3437306"/>
                  <a:pt x="2289809" y="3446861"/>
                  <a:pt x="2268733" y="3452834"/>
                </a:cubicBezTo>
                <a:cubicBezTo>
                  <a:pt x="2239702" y="3461195"/>
                  <a:pt x="2215047" y="3473537"/>
                  <a:pt x="2199935" y="3433723"/>
                </a:cubicBezTo>
                <a:cubicBezTo>
                  <a:pt x="2197151" y="3426557"/>
                  <a:pt x="2177666" y="3420982"/>
                  <a:pt x="2167327" y="3422973"/>
                </a:cubicBezTo>
                <a:cubicBezTo>
                  <a:pt x="2120799" y="3436311"/>
                  <a:pt x="2071489" y="3436311"/>
                  <a:pt x="2024962" y="3422973"/>
                </a:cubicBezTo>
                <a:cubicBezTo>
                  <a:pt x="2001499" y="3414215"/>
                  <a:pt x="1997125" y="3457213"/>
                  <a:pt x="1974457" y="3467167"/>
                </a:cubicBezTo>
                <a:cubicBezTo>
                  <a:pt x="1960539" y="3446861"/>
                  <a:pt x="1980025" y="3432130"/>
                  <a:pt x="1980025" y="3417399"/>
                </a:cubicBezTo>
                <a:cubicBezTo>
                  <a:pt x="1980025" y="3402668"/>
                  <a:pt x="1992352" y="3387937"/>
                  <a:pt x="1980025" y="3377586"/>
                </a:cubicBezTo>
                <a:cubicBezTo>
                  <a:pt x="1967697" y="3367233"/>
                  <a:pt x="1953380" y="3377586"/>
                  <a:pt x="1940258" y="3377586"/>
                </a:cubicBezTo>
                <a:cubicBezTo>
                  <a:pt x="1869473" y="3377984"/>
                  <a:pt x="1801870" y="3409039"/>
                  <a:pt x="1730687" y="3398288"/>
                </a:cubicBezTo>
                <a:cubicBezTo>
                  <a:pt x="1717962" y="3396696"/>
                  <a:pt x="1709610" y="3397492"/>
                  <a:pt x="1709610" y="3411826"/>
                </a:cubicBezTo>
                <a:cubicBezTo>
                  <a:pt x="1707224" y="3460399"/>
                  <a:pt x="1685750" y="3436112"/>
                  <a:pt x="1669843" y="3420585"/>
                </a:cubicBezTo>
                <a:cubicBezTo>
                  <a:pt x="1656005" y="3386703"/>
                  <a:pt x="1660538" y="3348044"/>
                  <a:pt x="1681774" y="3318263"/>
                </a:cubicBezTo>
                <a:cubicBezTo>
                  <a:pt x="1715973" y="3290792"/>
                  <a:pt x="1740231" y="3249783"/>
                  <a:pt x="1788746" y="3240625"/>
                </a:cubicBezTo>
                <a:cubicBezTo>
                  <a:pt x="1805052" y="3237838"/>
                  <a:pt x="1804653" y="3223506"/>
                  <a:pt x="1801074" y="3204794"/>
                </a:cubicBezTo>
                <a:cubicBezTo>
                  <a:pt x="1797496" y="3186081"/>
                  <a:pt x="1779600" y="3186877"/>
                  <a:pt x="1767272" y="3190461"/>
                </a:cubicBezTo>
                <a:cubicBezTo>
                  <a:pt x="1734266" y="3200016"/>
                  <a:pt x="1701657" y="3211959"/>
                  <a:pt x="1669446" y="3223905"/>
                </a:cubicBezTo>
                <a:cubicBezTo>
                  <a:pt x="1660697" y="3227089"/>
                  <a:pt x="1649562" y="3229478"/>
                  <a:pt x="1649562" y="3243811"/>
                </a:cubicBezTo>
                <a:cubicBezTo>
                  <a:pt x="1652744" y="3301541"/>
                  <a:pt x="1610193" y="3315875"/>
                  <a:pt x="1567642" y="3327022"/>
                </a:cubicBezTo>
                <a:cubicBezTo>
                  <a:pt x="1547361" y="3332595"/>
                  <a:pt x="1556111" y="3348521"/>
                  <a:pt x="1550145" y="3358872"/>
                </a:cubicBezTo>
                <a:cubicBezTo>
                  <a:pt x="1533444" y="3387937"/>
                  <a:pt x="1522706" y="3400678"/>
                  <a:pt x="1482939" y="3379974"/>
                </a:cubicBezTo>
                <a:cubicBezTo>
                  <a:pt x="1451726" y="3358555"/>
                  <a:pt x="1422331" y="3334587"/>
                  <a:pt x="1395054" y="3308310"/>
                </a:cubicBezTo>
                <a:cubicBezTo>
                  <a:pt x="1385523" y="3301063"/>
                  <a:pt x="1378444" y="3291069"/>
                  <a:pt x="1374773" y="3279644"/>
                </a:cubicBezTo>
                <a:cubicBezTo>
                  <a:pt x="1342165" y="3172545"/>
                  <a:pt x="1319100" y="3159405"/>
                  <a:pt x="1215706" y="3192850"/>
                </a:cubicBezTo>
                <a:cubicBezTo>
                  <a:pt x="1208945" y="3213951"/>
                  <a:pt x="1256667" y="3206386"/>
                  <a:pt x="1238372" y="3227488"/>
                </a:cubicBezTo>
                <a:cubicBezTo>
                  <a:pt x="1197414" y="3275662"/>
                  <a:pt x="1227239" y="3374798"/>
                  <a:pt x="1129015" y="3378381"/>
                </a:cubicBezTo>
                <a:cubicBezTo>
                  <a:pt x="1132992" y="3355688"/>
                  <a:pt x="1132992" y="3355688"/>
                  <a:pt x="1168782" y="3338567"/>
                </a:cubicBezTo>
                <a:cubicBezTo>
                  <a:pt x="1122254" y="3267698"/>
                  <a:pt x="1118675" y="3266504"/>
                  <a:pt x="1053458" y="3318263"/>
                </a:cubicBezTo>
                <a:cubicBezTo>
                  <a:pt x="1027608" y="3338567"/>
                  <a:pt x="1004942" y="3362854"/>
                  <a:pt x="980286" y="3383956"/>
                </a:cubicBezTo>
                <a:cubicBezTo>
                  <a:pt x="973280" y="3392237"/>
                  <a:pt x="962010" y="3395541"/>
                  <a:pt x="951654" y="3392316"/>
                </a:cubicBezTo>
                <a:cubicBezTo>
                  <a:pt x="938133" y="3386344"/>
                  <a:pt x="946087" y="3374401"/>
                  <a:pt x="946087" y="3364447"/>
                </a:cubicBezTo>
                <a:cubicBezTo>
                  <a:pt x="948473" y="3347327"/>
                  <a:pt x="951654" y="3330605"/>
                  <a:pt x="954040" y="3313087"/>
                </a:cubicBezTo>
                <a:cubicBezTo>
                  <a:pt x="956427" y="3295568"/>
                  <a:pt x="974719" y="3268495"/>
                  <a:pt x="929386" y="3286014"/>
                </a:cubicBezTo>
                <a:cubicBezTo>
                  <a:pt x="915466" y="3291190"/>
                  <a:pt x="880074" y="3268097"/>
                  <a:pt x="869338" y="3249385"/>
                </a:cubicBezTo>
                <a:cubicBezTo>
                  <a:pt x="867074" y="3242815"/>
                  <a:pt x="863631" y="3236725"/>
                  <a:pt x="859177" y="3231389"/>
                </a:cubicBezTo>
                <a:cubicBezTo>
                  <a:pt x="839010" y="3207302"/>
                  <a:pt x="803145" y="3204117"/>
                  <a:pt x="779066" y="3224302"/>
                </a:cubicBezTo>
                <a:cubicBezTo>
                  <a:pt x="769125" y="3230673"/>
                  <a:pt x="755206" y="3243811"/>
                  <a:pt x="747253" y="3230673"/>
                </a:cubicBezTo>
                <a:cubicBezTo>
                  <a:pt x="738488" y="3214787"/>
                  <a:pt x="735398" y="3196393"/>
                  <a:pt x="738504" y="3178516"/>
                </a:cubicBezTo>
                <a:cubicBezTo>
                  <a:pt x="741288" y="3166970"/>
                  <a:pt x="759184" y="3174934"/>
                  <a:pt x="770715" y="3178516"/>
                </a:cubicBezTo>
                <a:cubicBezTo>
                  <a:pt x="838717" y="3199219"/>
                  <a:pt x="896379" y="3154230"/>
                  <a:pt x="960404" y="3148257"/>
                </a:cubicBezTo>
                <a:cubicBezTo>
                  <a:pt x="979094" y="3146665"/>
                  <a:pt x="969151" y="3129147"/>
                  <a:pt x="972333" y="3118795"/>
                </a:cubicBezTo>
                <a:cubicBezTo>
                  <a:pt x="977503" y="3100880"/>
                  <a:pt x="970344" y="3094111"/>
                  <a:pt x="952848" y="3090528"/>
                </a:cubicBezTo>
                <a:cubicBezTo>
                  <a:pt x="914405" y="3087980"/>
                  <a:pt x="875799" y="3090249"/>
                  <a:pt x="837922" y="3097296"/>
                </a:cubicBezTo>
                <a:cubicBezTo>
                  <a:pt x="762364" y="3102074"/>
                  <a:pt x="695954" y="3140694"/>
                  <a:pt x="621192" y="3148257"/>
                </a:cubicBezTo>
                <a:cubicBezTo>
                  <a:pt x="578833" y="3155345"/>
                  <a:pt x="537543" y="3167807"/>
                  <a:pt x="498312" y="3185285"/>
                </a:cubicBezTo>
                <a:cubicBezTo>
                  <a:pt x="478755" y="3193088"/>
                  <a:pt x="457094" y="3193765"/>
                  <a:pt x="437071" y="3187275"/>
                </a:cubicBezTo>
                <a:cubicBezTo>
                  <a:pt x="438265" y="3161795"/>
                  <a:pt x="467692" y="3175728"/>
                  <a:pt x="474452" y="3155026"/>
                </a:cubicBezTo>
                <a:cubicBezTo>
                  <a:pt x="414969" y="3150050"/>
                  <a:pt x="355136" y="3151244"/>
                  <a:pt x="295899" y="3158609"/>
                </a:cubicBezTo>
                <a:cubicBezTo>
                  <a:pt x="271244" y="3161397"/>
                  <a:pt x="271244" y="3188071"/>
                  <a:pt x="251360" y="3198423"/>
                </a:cubicBezTo>
                <a:cubicBezTo>
                  <a:pt x="211697" y="3220839"/>
                  <a:pt x="166872" y="3232504"/>
                  <a:pt x="121324" y="3232266"/>
                </a:cubicBezTo>
                <a:cubicBezTo>
                  <a:pt x="159102" y="3184886"/>
                  <a:pt x="124505" y="3176526"/>
                  <a:pt x="89112" y="3172146"/>
                </a:cubicBezTo>
                <a:cubicBezTo>
                  <a:pt x="60479" y="3165934"/>
                  <a:pt x="31315" y="3162472"/>
                  <a:pt x="2023" y="3161795"/>
                </a:cubicBezTo>
                <a:lnTo>
                  <a:pt x="0" y="3161795"/>
                </a:lnTo>
                <a:lnTo>
                  <a:pt x="0" y="3034496"/>
                </a:lnTo>
                <a:lnTo>
                  <a:pt x="66445" y="3003335"/>
                </a:lnTo>
                <a:cubicBezTo>
                  <a:pt x="105814" y="2992587"/>
                  <a:pt x="132856" y="2962328"/>
                  <a:pt x="172622" y="2955957"/>
                </a:cubicBezTo>
                <a:cubicBezTo>
                  <a:pt x="271244" y="2939633"/>
                  <a:pt x="369467" y="2920522"/>
                  <a:pt x="467294" y="2899820"/>
                </a:cubicBezTo>
                <a:cubicBezTo>
                  <a:pt x="518594" y="2889070"/>
                  <a:pt x="525354" y="2872747"/>
                  <a:pt x="503880" y="2832933"/>
                </a:cubicBezTo>
                <a:cubicBezTo>
                  <a:pt x="495926" y="2818201"/>
                  <a:pt x="487973" y="2809443"/>
                  <a:pt x="472066" y="2820590"/>
                </a:cubicBezTo>
                <a:cubicBezTo>
                  <a:pt x="439060" y="2843682"/>
                  <a:pt x="408837" y="2815016"/>
                  <a:pt x="377023" y="2815016"/>
                </a:cubicBezTo>
                <a:cubicBezTo>
                  <a:pt x="333281" y="2813026"/>
                  <a:pt x="330099" y="2779184"/>
                  <a:pt x="327713" y="2743750"/>
                </a:cubicBezTo>
                <a:cubicBezTo>
                  <a:pt x="327713" y="2719862"/>
                  <a:pt x="305842" y="2707120"/>
                  <a:pt x="287946" y="2728221"/>
                </a:cubicBezTo>
                <a:cubicBezTo>
                  <a:pt x="245793" y="2779582"/>
                  <a:pt x="208015" y="2741758"/>
                  <a:pt x="181769" y="2717870"/>
                </a:cubicBezTo>
                <a:cubicBezTo>
                  <a:pt x="143278" y="2691236"/>
                  <a:pt x="109310" y="2658548"/>
                  <a:pt x="81158" y="2621123"/>
                </a:cubicBezTo>
                <a:cubicBezTo>
                  <a:pt x="73054" y="2609697"/>
                  <a:pt x="60464" y="2602331"/>
                  <a:pt x="46561" y="2600817"/>
                </a:cubicBezTo>
                <a:cubicBezTo>
                  <a:pt x="35824" y="2600599"/>
                  <a:pt x="25375" y="2598140"/>
                  <a:pt x="15827" y="2593731"/>
                </a:cubicBezTo>
                <a:lnTo>
                  <a:pt x="0" y="2581993"/>
                </a:lnTo>
                <a:lnTo>
                  <a:pt x="0" y="2374605"/>
                </a:lnTo>
                <a:lnTo>
                  <a:pt x="75618" y="2310734"/>
                </a:lnTo>
                <a:cubicBezTo>
                  <a:pt x="106500" y="2290101"/>
                  <a:pt x="139693" y="2272931"/>
                  <a:pt x="174611" y="2259613"/>
                </a:cubicBezTo>
                <a:cubicBezTo>
                  <a:pt x="202448" y="2246873"/>
                  <a:pt x="231476" y="2236521"/>
                  <a:pt x="260109" y="2224975"/>
                </a:cubicBezTo>
                <a:lnTo>
                  <a:pt x="0" y="2224975"/>
                </a:lnTo>
                <a:close/>
              </a:path>
            </a:pathLst>
          </a:custGeom>
          <a:blipFill rotWithShape="0">
            <a:blip r:embed="rId1"/>
            <a:stretch>
              <a:fillRect l="0" t="1261874" r="0" b="-273809"/>
            </a:stretch>
          </a:blipFill>
          <a:ln w="39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2"/>
          <p:cNvSpPr/>
          <p:nvPr/>
        </p:nvSpPr>
        <p:spPr>
          <a:xfrm>
            <a:off x="0" y="-14760"/>
            <a:ext cx="12191760" cy="3843360"/>
          </a:xfrm>
          <a:custGeom>
            <a:avLst/>
            <a:gdLst/>
            <a:ahLst/>
            <a:rect l="l" t="t" r="r" b="b"/>
            <a:pathLst>
              <a:path w="12196917" h="3843805">
                <a:moveTo>
                  <a:pt x="6327335" y="3782889"/>
                </a:moveTo>
                <a:cubicBezTo>
                  <a:pt x="6283193" y="3841018"/>
                  <a:pt x="6234280" y="3825092"/>
                  <a:pt x="6190140" y="3819120"/>
                </a:cubicBezTo>
                <a:cubicBezTo>
                  <a:pt x="6135260" y="3811158"/>
                  <a:pt x="6081973" y="3791648"/>
                  <a:pt x="6025902" y="3808769"/>
                </a:cubicBezTo>
                <a:cubicBezTo>
                  <a:pt x="6120547" y="3772936"/>
                  <a:pt x="6221156" y="3790852"/>
                  <a:pt x="6327335" y="3782889"/>
                </a:cubicBezTo>
                <a:close/>
                <a:moveTo>
                  <a:pt x="3412029" y="3748251"/>
                </a:moveTo>
                <a:lnTo>
                  <a:pt x="3377830" y="3765371"/>
                </a:lnTo>
                <a:lnTo>
                  <a:pt x="3379022" y="3778908"/>
                </a:lnTo>
                <a:cubicBezTo>
                  <a:pt x="3487983" y="3774927"/>
                  <a:pt x="3597342" y="3782889"/>
                  <a:pt x="3711472" y="3756214"/>
                </a:cubicBezTo>
                <a:cubicBezTo>
                  <a:pt x="3693219" y="3781336"/>
                  <a:pt x="3662719" y="3794475"/>
                  <a:pt x="3631938" y="3790454"/>
                </a:cubicBezTo>
                <a:lnTo>
                  <a:pt x="3250575" y="3798417"/>
                </a:lnTo>
                <a:cubicBezTo>
                  <a:pt x="3245048" y="3798177"/>
                  <a:pt x="3239837" y="3795908"/>
                  <a:pt x="3235863" y="3792047"/>
                </a:cubicBezTo>
                <a:cubicBezTo>
                  <a:pt x="3300681" y="3794037"/>
                  <a:pt x="3350391" y="3741085"/>
                  <a:pt x="3412029" y="3748251"/>
                </a:cubicBezTo>
                <a:close/>
                <a:moveTo>
                  <a:pt x="5284449" y="3728793"/>
                </a:moveTo>
                <a:cubicBezTo>
                  <a:pt x="5324017" y="3730734"/>
                  <a:pt x="5362790" y="3738497"/>
                  <a:pt x="5399177" y="3763381"/>
                </a:cubicBezTo>
                <a:cubicBezTo>
                  <a:pt x="5409516" y="3770150"/>
                  <a:pt x="5430592" y="3765371"/>
                  <a:pt x="5424628" y="3786075"/>
                </a:cubicBezTo>
                <a:cubicBezTo>
                  <a:pt x="5421406" y="3793560"/>
                  <a:pt x="5414408" y="3798695"/>
                  <a:pt x="5406334" y="3799612"/>
                </a:cubicBezTo>
                <a:cubicBezTo>
                  <a:pt x="5360205" y="3799213"/>
                  <a:pt x="5334756" y="3771345"/>
                  <a:pt x="5299759" y="3777316"/>
                </a:cubicBezTo>
                <a:cubicBezTo>
                  <a:pt x="5254346" y="3789937"/>
                  <a:pt x="5205790" y="3783765"/>
                  <a:pt x="5164950" y="3760196"/>
                </a:cubicBezTo>
                <a:cubicBezTo>
                  <a:pt x="5158189" y="3755816"/>
                  <a:pt x="5144669" y="3761391"/>
                  <a:pt x="5144669" y="3749048"/>
                </a:cubicBezTo>
                <a:cubicBezTo>
                  <a:pt x="5144628" y="3748372"/>
                  <a:pt x="5144628" y="3747694"/>
                  <a:pt x="5144709" y="3747017"/>
                </a:cubicBezTo>
                <a:cubicBezTo>
                  <a:pt x="5145345" y="3736467"/>
                  <a:pt x="5154412" y="3728465"/>
                  <a:pt x="5164950" y="3729142"/>
                </a:cubicBezTo>
                <a:cubicBezTo>
                  <a:pt x="5204518" y="3730734"/>
                  <a:pt x="5244882" y="3726852"/>
                  <a:pt x="5284449" y="3728793"/>
                </a:cubicBezTo>
                <a:close/>
                <a:moveTo>
                  <a:pt x="6520998" y="3686937"/>
                </a:moveTo>
                <a:cubicBezTo>
                  <a:pt x="6521793" y="3735511"/>
                  <a:pt x="6544461" y="3733520"/>
                  <a:pt x="6567128" y="3733520"/>
                </a:cubicBezTo>
                <a:cubicBezTo>
                  <a:pt x="6618428" y="3730336"/>
                  <a:pt x="6669328" y="3723168"/>
                  <a:pt x="6720230" y="3723168"/>
                </a:cubicBezTo>
                <a:cubicBezTo>
                  <a:pt x="6773121" y="3728464"/>
                  <a:pt x="6826408" y="3728464"/>
                  <a:pt x="6879297" y="3723168"/>
                </a:cubicBezTo>
                <a:cubicBezTo>
                  <a:pt x="6928211" y="3712818"/>
                  <a:pt x="6927415" y="3737103"/>
                  <a:pt x="6905942" y="3768955"/>
                </a:cubicBezTo>
                <a:cubicBezTo>
                  <a:pt x="6880887" y="3766565"/>
                  <a:pt x="6855040" y="3718390"/>
                  <a:pt x="6832770" y="3775325"/>
                </a:cubicBezTo>
                <a:cubicBezTo>
                  <a:pt x="6829589" y="3782491"/>
                  <a:pt x="6796980" y="3779305"/>
                  <a:pt x="6775506" y="3779305"/>
                </a:cubicBezTo>
                <a:cubicBezTo>
                  <a:pt x="6785846" y="3770150"/>
                  <a:pt x="6805729" y="3784880"/>
                  <a:pt x="6806922" y="3765371"/>
                </a:cubicBezTo>
                <a:cubicBezTo>
                  <a:pt x="6808115" y="3745863"/>
                  <a:pt x="6791811" y="3745863"/>
                  <a:pt x="6777097" y="3745863"/>
                </a:cubicBezTo>
                <a:lnTo>
                  <a:pt x="6553210" y="3745863"/>
                </a:lnTo>
                <a:cubicBezTo>
                  <a:pt x="6524975" y="3745863"/>
                  <a:pt x="6503899" y="3741085"/>
                  <a:pt x="6520998" y="3686937"/>
                </a:cubicBezTo>
                <a:close/>
                <a:moveTo>
                  <a:pt x="5746739" y="3669817"/>
                </a:moveTo>
                <a:cubicBezTo>
                  <a:pt x="5883536" y="3674994"/>
                  <a:pt x="6023118" y="3667429"/>
                  <a:pt x="6161903" y="3674994"/>
                </a:cubicBezTo>
                <a:cubicBezTo>
                  <a:pt x="6233485" y="3678577"/>
                  <a:pt x="6307451" y="3674994"/>
                  <a:pt x="6379827" y="3672605"/>
                </a:cubicBezTo>
                <a:cubicBezTo>
                  <a:pt x="6386984" y="3672605"/>
                  <a:pt x="6396529" y="3669420"/>
                  <a:pt x="6400107" y="3672605"/>
                </a:cubicBezTo>
                <a:cubicBezTo>
                  <a:pt x="6412038" y="3683354"/>
                  <a:pt x="6442658" y="3670216"/>
                  <a:pt x="6439875" y="3692511"/>
                </a:cubicBezTo>
                <a:cubicBezTo>
                  <a:pt x="6437090" y="3714808"/>
                  <a:pt x="6413628" y="3704058"/>
                  <a:pt x="6400107" y="3706447"/>
                </a:cubicBezTo>
                <a:cubicBezTo>
                  <a:pt x="6377838" y="3710429"/>
                  <a:pt x="6346025" y="3692113"/>
                  <a:pt x="6342047" y="3735113"/>
                </a:cubicBezTo>
                <a:cubicBezTo>
                  <a:pt x="6340457" y="3751436"/>
                  <a:pt x="6326539" y="3748250"/>
                  <a:pt x="6312222" y="3741484"/>
                </a:cubicBezTo>
                <a:cubicBezTo>
                  <a:pt x="6297906" y="3734714"/>
                  <a:pt x="6298702" y="3721576"/>
                  <a:pt x="6307054" y="3710826"/>
                </a:cubicBezTo>
                <a:cubicBezTo>
                  <a:pt x="6315761" y="3702225"/>
                  <a:pt x="6325504" y="3694741"/>
                  <a:pt x="6336083" y="3688530"/>
                </a:cubicBezTo>
                <a:cubicBezTo>
                  <a:pt x="6311110" y="3682439"/>
                  <a:pt x="6285220" y="3681086"/>
                  <a:pt x="6259731" y="3684549"/>
                </a:cubicBezTo>
                <a:cubicBezTo>
                  <a:pt x="6244619" y="3685346"/>
                  <a:pt x="6238256" y="3694104"/>
                  <a:pt x="6244619" y="3704455"/>
                </a:cubicBezTo>
                <a:cubicBezTo>
                  <a:pt x="6269673" y="3743474"/>
                  <a:pt x="6243427" y="3732326"/>
                  <a:pt x="6219168" y="3737900"/>
                </a:cubicBezTo>
                <a:cubicBezTo>
                  <a:pt x="6152360" y="3753028"/>
                  <a:pt x="6084756" y="3737502"/>
                  <a:pt x="6018346" y="3748649"/>
                </a:cubicBezTo>
                <a:cubicBezTo>
                  <a:pt x="5992100" y="3753028"/>
                  <a:pt x="6027890" y="3734316"/>
                  <a:pt x="6018346" y="3734316"/>
                </a:cubicBezTo>
                <a:cubicBezTo>
                  <a:pt x="5992100" y="3731131"/>
                  <a:pt x="5983351" y="3694104"/>
                  <a:pt x="5959093" y="3697688"/>
                </a:cubicBezTo>
                <a:cubicBezTo>
                  <a:pt x="5911611" y="3697688"/>
                  <a:pt x="5864329" y="3704417"/>
                  <a:pt x="5818717" y="3717594"/>
                </a:cubicBezTo>
                <a:cubicBezTo>
                  <a:pt x="5776962" y="3735510"/>
                  <a:pt x="5708960" y="3725556"/>
                  <a:pt x="5651696" y="3715604"/>
                </a:cubicBezTo>
                <a:cubicBezTo>
                  <a:pt x="5672772" y="3708836"/>
                  <a:pt x="5697825" y="3713215"/>
                  <a:pt x="5706972" y="3685743"/>
                </a:cubicBezTo>
                <a:cubicBezTo>
                  <a:pt x="5712937" y="3666633"/>
                  <a:pt x="5731229" y="3669817"/>
                  <a:pt x="5746739" y="3669817"/>
                </a:cubicBezTo>
                <a:close/>
                <a:moveTo>
                  <a:pt x="4116299" y="3657077"/>
                </a:moveTo>
                <a:lnTo>
                  <a:pt x="4167995" y="3696891"/>
                </a:lnTo>
                <a:cubicBezTo>
                  <a:pt x="4178733" y="3658273"/>
                  <a:pt x="4216512" y="3733122"/>
                  <a:pt x="4224862" y="3683355"/>
                </a:cubicBezTo>
                <a:cubicBezTo>
                  <a:pt x="4226453" y="3687734"/>
                  <a:pt x="4227248" y="3694105"/>
                  <a:pt x="4230429" y="3696494"/>
                </a:cubicBezTo>
                <a:cubicBezTo>
                  <a:pt x="4249758" y="3713853"/>
                  <a:pt x="4276321" y="3720701"/>
                  <a:pt x="4301612" y="3714808"/>
                </a:cubicBezTo>
                <a:cubicBezTo>
                  <a:pt x="4335016" y="3707243"/>
                  <a:pt x="4374783" y="3682958"/>
                  <a:pt x="4414551" y="3700077"/>
                </a:cubicBezTo>
                <a:cubicBezTo>
                  <a:pt x="4444375" y="3712021"/>
                  <a:pt x="4467837" y="3686142"/>
                  <a:pt x="4494083" y="3680966"/>
                </a:cubicBezTo>
                <a:cubicBezTo>
                  <a:pt x="4503628" y="3678976"/>
                  <a:pt x="4517547" y="3676985"/>
                  <a:pt x="4522317" y="3679772"/>
                </a:cubicBezTo>
                <a:cubicBezTo>
                  <a:pt x="4526971" y="3688611"/>
                  <a:pt x="4527845" y="3698961"/>
                  <a:pt x="4524704" y="3708438"/>
                </a:cubicBezTo>
                <a:cubicBezTo>
                  <a:pt x="4521125" y="3721178"/>
                  <a:pt x="4507206" y="3715604"/>
                  <a:pt x="4499651" y="3715604"/>
                </a:cubicBezTo>
                <a:cubicBezTo>
                  <a:pt x="4464259" y="3715207"/>
                  <a:pt x="4430059" y="3712021"/>
                  <a:pt x="4380352" y="3709235"/>
                </a:cubicBezTo>
                <a:cubicBezTo>
                  <a:pt x="4421311" y="3749445"/>
                  <a:pt x="4469428" y="3731530"/>
                  <a:pt x="4515956" y="3753029"/>
                </a:cubicBezTo>
                <a:cubicBezTo>
                  <a:pt x="4356490" y="3770150"/>
                  <a:pt x="4208955" y="3764177"/>
                  <a:pt x="4061422" y="3766964"/>
                </a:cubicBezTo>
                <a:cubicBezTo>
                  <a:pt x="4037561" y="3767363"/>
                  <a:pt x="4037959" y="3747057"/>
                  <a:pt x="4021654" y="3736705"/>
                </a:cubicBezTo>
                <a:cubicBezTo>
                  <a:pt x="4050683" y="3730733"/>
                  <a:pt x="4103972" y="3753427"/>
                  <a:pt x="4101188" y="3736705"/>
                </a:cubicBezTo>
                <a:cubicBezTo>
                  <a:pt x="4096019" y="3704059"/>
                  <a:pt x="4161634" y="3694901"/>
                  <a:pt x="4116299" y="3657077"/>
                </a:cubicBezTo>
                <a:close/>
                <a:moveTo>
                  <a:pt x="3523773" y="3515341"/>
                </a:moveTo>
                <a:cubicBezTo>
                  <a:pt x="3499794" y="3518328"/>
                  <a:pt x="3476252" y="3524380"/>
                  <a:pt x="3453783" y="3533258"/>
                </a:cubicBezTo>
                <a:lnTo>
                  <a:pt x="3452988" y="3534451"/>
                </a:lnTo>
                <a:cubicBezTo>
                  <a:pt x="3470963" y="3537477"/>
                  <a:pt x="3489455" y="3534810"/>
                  <a:pt x="3505878" y="3526887"/>
                </a:cubicBezTo>
                <a:cubicBezTo>
                  <a:pt x="3511485" y="3522468"/>
                  <a:pt x="3517450" y="3518605"/>
                  <a:pt x="3523773" y="3515341"/>
                </a:cubicBezTo>
                <a:close/>
                <a:moveTo>
                  <a:pt x="3963545" y="3499366"/>
                </a:moveTo>
                <a:cubicBezTo>
                  <a:pt x="3954447" y="3498420"/>
                  <a:pt x="3946097" y="3498420"/>
                  <a:pt x="3940530" y="3502203"/>
                </a:cubicBezTo>
                <a:lnTo>
                  <a:pt x="3929395" y="3508971"/>
                </a:lnTo>
                <a:lnTo>
                  <a:pt x="3991431" y="3503398"/>
                </a:lnTo>
                <a:lnTo>
                  <a:pt x="3991033" y="3502203"/>
                </a:lnTo>
                <a:cubicBezTo>
                  <a:pt x="3982484" y="3502203"/>
                  <a:pt x="3972642" y="3500312"/>
                  <a:pt x="3963545" y="3499366"/>
                </a:cubicBezTo>
                <a:close/>
                <a:moveTo>
                  <a:pt x="10653170" y="3493443"/>
                </a:moveTo>
                <a:cubicBezTo>
                  <a:pt x="10696912" y="3489860"/>
                  <a:pt x="10737475" y="3512951"/>
                  <a:pt x="10781218" y="3503397"/>
                </a:cubicBezTo>
                <a:cubicBezTo>
                  <a:pt x="10793547" y="3500610"/>
                  <a:pt x="10799113" y="3506184"/>
                  <a:pt x="10801103" y="3521313"/>
                </a:cubicBezTo>
                <a:cubicBezTo>
                  <a:pt x="10803090" y="3536441"/>
                  <a:pt x="10815815" y="3533656"/>
                  <a:pt x="10824962" y="3533656"/>
                </a:cubicBezTo>
                <a:cubicBezTo>
                  <a:pt x="10878647" y="3525693"/>
                  <a:pt x="10889782" y="3532462"/>
                  <a:pt x="10908074" y="3578645"/>
                </a:cubicBezTo>
                <a:cubicBezTo>
                  <a:pt x="10911654" y="3588201"/>
                  <a:pt x="10899326" y="3607310"/>
                  <a:pt x="10923983" y="3608506"/>
                </a:cubicBezTo>
                <a:cubicBezTo>
                  <a:pt x="10948637" y="3609700"/>
                  <a:pt x="10937104" y="3588997"/>
                  <a:pt x="10944660" y="3581034"/>
                </a:cubicBezTo>
                <a:cubicBezTo>
                  <a:pt x="10950387" y="3574863"/>
                  <a:pt x="10953528" y="3566741"/>
                  <a:pt x="10953409" y="3558340"/>
                </a:cubicBezTo>
                <a:cubicBezTo>
                  <a:pt x="10983234" y="3575459"/>
                  <a:pt x="10939490" y="3609302"/>
                  <a:pt x="10955397" y="3630403"/>
                </a:cubicBezTo>
                <a:cubicBezTo>
                  <a:pt x="10942274" y="3628014"/>
                  <a:pt x="10931934" y="3638366"/>
                  <a:pt x="10921993" y="3641551"/>
                </a:cubicBezTo>
                <a:cubicBezTo>
                  <a:pt x="10831325" y="3668624"/>
                  <a:pt x="10743440" y="3624829"/>
                  <a:pt x="10653170" y="3631597"/>
                </a:cubicBezTo>
                <a:cubicBezTo>
                  <a:pt x="10611772" y="3641710"/>
                  <a:pt x="10568784" y="3643462"/>
                  <a:pt x="10526710" y="3636773"/>
                </a:cubicBezTo>
                <a:cubicBezTo>
                  <a:pt x="10506032" y="3630801"/>
                  <a:pt x="10488534" y="3626422"/>
                  <a:pt x="10481774" y="3599746"/>
                </a:cubicBezTo>
                <a:cubicBezTo>
                  <a:pt x="10472230" y="3646727"/>
                  <a:pt x="10436440" y="3639958"/>
                  <a:pt x="10404229" y="3646727"/>
                </a:cubicBezTo>
                <a:cubicBezTo>
                  <a:pt x="10282144" y="3672606"/>
                  <a:pt x="10156879" y="3663448"/>
                  <a:pt x="10034794" y="3684152"/>
                </a:cubicBezTo>
                <a:cubicBezTo>
                  <a:pt x="10006958" y="3688929"/>
                  <a:pt x="9997812" y="3674199"/>
                  <a:pt x="9989461" y="3654292"/>
                </a:cubicBezTo>
                <a:cubicBezTo>
                  <a:pt x="9986279" y="3654292"/>
                  <a:pt x="9979519" y="3654292"/>
                  <a:pt x="9979519" y="3654292"/>
                </a:cubicBezTo>
                <a:cubicBezTo>
                  <a:pt x="9958482" y="3688970"/>
                  <a:pt x="9917483" y="3706009"/>
                  <a:pt x="9878114" y="3696494"/>
                </a:cubicBezTo>
                <a:cubicBezTo>
                  <a:pt x="9791821" y="3691716"/>
                  <a:pt x="9713081" y="3747854"/>
                  <a:pt x="9623208" y="3721178"/>
                </a:cubicBezTo>
                <a:cubicBezTo>
                  <a:pt x="9603324" y="3715207"/>
                  <a:pt x="9563956" y="3739493"/>
                  <a:pt x="9531744" y="3735511"/>
                </a:cubicBezTo>
                <a:cubicBezTo>
                  <a:pt x="9505538" y="3730973"/>
                  <a:pt x="9479651" y="3724841"/>
                  <a:pt x="9454199" y="3717196"/>
                </a:cubicBezTo>
                <a:lnTo>
                  <a:pt x="9444257" y="3713614"/>
                </a:lnTo>
                <a:cubicBezTo>
                  <a:pt x="9444695" y="3713256"/>
                  <a:pt x="9445053" y="3712857"/>
                  <a:pt x="9445411" y="3712460"/>
                </a:cubicBezTo>
                <a:cubicBezTo>
                  <a:pt x="9449268" y="3707920"/>
                  <a:pt x="9448751" y="3701153"/>
                  <a:pt x="9444257" y="3697290"/>
                </a:cubicBezTo>
                <a:cubicBezTo>
                  <a:pt x="9417455" y="3692154"/>
                  <a:pt x="9389737" y="3695180"/>
                  <a:pt x="9364723" y="3706049"/>
                </a:cubicBezTo>
                <a:cubicBezTo>
                  <a:pt x="9278907" y="3729619"/>
                  <a:pt x="9189114" y="3735034"/>
                  <a:pt x="9101071" y="3721974"/>
                </a:cubicBezTo>
                <a:cubicBezTo>
                  <a:pt x="9066472" y="3717595"/>
                  <a:pt x="9068462" y="3716003"/>
                  <a:pt x="9066472" y="3744270"/>
                </a:cubicBezTo>
                <a:cubicBezTo>
                  <a:pt x="9066472" y="3744270"/>
                  <a:pt x="9063689" y="3744270"/>
                  <a:pt x="9063689" y="3744270"/>
                </a:cubicBezTo>
                <a:cubicBezTo>
                  <a:pt x="9060270" y="3744868"/>
                  <a:pt x="9056769" y="3744868"/>
                  <a:pt x="9053349" y="3744270"/>
                </a:cubicBezTo>
                <a:cubicBezTo>
                  <a:pt x="9041381" y="3737025"/>
                  <a:pt x="9035416" y="3722891"/>
                  <a:pt x="9038637" y="3709235"/>
                </a:cubicBezTo>
                <a:cubicBezTo>
                  <a:pt x="9039431" y="3694105"/>
                  <a:pt x="9054145" y="3690919"/>
                  <a:pt x="9069257" y="3690919"/>
                </a:cubicBezTo>
                <a:cubicBezTo>
                  <a:pt x="9117535" y="3689168"/>
                  <a:pt x="9165850" y="3691836"/>
                  <a:pt x="9213610" y="3698883"/>
                </a:cubicBezTo>
                <a:cubicBezTo>
                  <a:pt x="9235322" y="3704615"/>
                  <a:pt x="9258388" y="3702226"/>
                  <a:pt x="9278430" y="3692114"/>
                </a:cubicBezTo>
                <a:cubicBezTo>
                  <a:pt x="9289564" y="3686143"/>
                  <a:pt x="9293938" y="3676985"/>
                  <a:pt x="9289564" y="3668624"/>
                </a:cubicBezTo>
                <a:cubicBezTo>
                  <a:pt x="9285190" y="3660263"/>
                  <a:pt x="9264909" y="3655884"/>
                  <a:pt x="9277238" y="3643940"/>
                </a:cubicBezTo>
                <a:cubicBezTo>
                  <a:pt x="9289564" y="3631996"/>
                  <a:pt x="9296723" y="3652699"/>
                  <a:pt x="9307063" y="3656282"/>
                </a:cubicBezTo>
                <a:cubicBezTo>
                  <a:pt x="9333029" y="3663966"/>
                  <a:pt x="9360628" y="3663966"/>
                  <a:pt x="9386596" y="3656282"/>
                </a:cubicBezTo>
                <a:cubicBezTo>
                  <a:pt x="9486808" y="3622839"/>
                  <a:pt x="9590997" y="3643144"/>
                  <a:pt x="9685642" y="3619255"/>
                </a:cubicBezTo>
                <a:cubicBezTo>
                  <a:pt x="9780287" y="3595367"/>
                  <a:pt x="9876524" y="3614079"/>
                  <a:pt x="9970771" y="3588599"/>
                </a:cubicBezTo>
                <a:cubicBezTo>
                  <a:pt x="10010935" y="3580596"/>
                  <a:pt x="10052293" y="3580596"/>
                  <a:pt x="10092457" y="3588599"/>
                </a:cubicBezTo>
                <a:cubicBezTo>
                  <a:pt x="10108363" y="3590191"/>
                  <a:pt x="10131428" y="3574265"/>
                  <a:pt x="10135008" y="3608107"/>
                </a:cubicBezTo>
                <a:cubicBezTo>
                  <a:pt x="10136201" y="3620450"/>
                  <a:pt x="10154493" y="3616070"/>
                  <a:pt x="10161253" y="3612885"/>
                </a:cubicBezTo>
                <a:cubicBezTo>
                  <a:pt x="10177161" y="3606913"/>
                  <a:pt x="10170798" y="3596561"/>
                  <a:pt x="10161253" y="3590191"/>
                </a:cubicBezTo>
                <a:cubicBezTo>
                  <a:pt x="10151074" y="3583383"/>
                  <a:pt x="10145903" y="3571200"/>
                  <a:pt x="10148130" y="3559136"/>
                </a:cubicBezTo>
                <a:cubicBezTo>
                  <a:pt x="10156481" y="3545599"/>
                  <a:pt x="10172786" y="3553960"/>
                  <a:pt x="10185511" y="3556747"/>
                </a:cubicBezTo>
                <a:cubicBezTo>
                  <a:pt x="10229334" y="3561923"/>
                  <a:pt x="10273476" y="3563516"/>
                  <a:pt x="10317537" y="3561525"/>
                </a:cubicBezTo>
                <a:cubicBezTo>
                  <a:pt x="10360406" y="3559972"/>
                  <a:pt x="10402439" y="3549222"/>
                  <a:pt x="10440814" y="3530073"/>
                </a:cubicBezTo>
                <a:cubicBezTo>
                  <a:pt x="10508816" y="3505109"/>
                  <a:pt x="10580754" y="3492726"/>
                  <a:pt x="10653170" y="3493443"/>
                </a:cubicBezTo>
                <a:close/>
                <a:moveTo>
                  <a:pt x="9485891" y="3447657"/>
                </a:moveTo>
                <a:lnTo>
                  <a:pt x="9489592" y="3447657"/>
                </a:lnTo>
                <a:lnTo>
                  <a:pt x="9489592" y="3452036"/>
                </a:lnTo>
                <a:close/>
                <a:moveTo>
                  <a:pt x="9485217" y="3446860"/>
                </a:moveTo>
                <a:lnTo>
                  <a:pt x="9485891" y="3447657"/>
                </a:lnTo>
                <a:lnTo>
                  <a:pt x="9484820" y="3447657"/>
                </a:lnTo>
                <a:close/>
                <a:moveTo>
                  <a:pt x="9490387" y="3443676"/>
                </a:moveTo>
                <a:lnTo>
                  <a:pt x="9493966" y="3448851"/>
                </a:lnTo>
                <a:lnTo>
                  <a:pt x="9490387" y="3447258"/>
                </a:lnTo>
                <a:close/>
                <a:moveTo>
                  <a:pt x="5157558" y="3423194"/>
                </a:moveTo>
                <a:lnTo>
                  <a:pt x="5158985" y="3427353"/>
                </a:lnTo>
                <a:lnTo>
                  <a:pt x="5158099" y="3428384"/>
                </a:lnTo>
                <a:lnTo>
                  <a:pt x="5155009" y="3426557"/>
                </a:lnTo>
                <a:close/>
                <a:moveTo>
                  <a:pt x="7271417" y="3348646"/>
                </a:moveTo>
                <a:cubicBezTo>
                  <a:pt x="7227108" y="3344839"/>
                  <a:pt x="7183415" y="3360067"/>
                  <a:pt x="7140169" y="3360067"/>
                </a:cubicBezTo>
                <a:cubicBezTo>
                  <a:pt x="7099209" y="3360067"/>
                  <a:pt x="7049104" y="3364447"/>
                  <a:pt x="7009336" y="3360067"/>
                </a:cubicBezTo>
                <a:cubicBezTo>
                  <a:pt x="6913776" y="3347525"/>
                  <a:pt x="6816984" y="3347525"/>
                  <a:pt x="6721424" y="3360067"/>
                </a:cubicBezTo>
                <a:cubicBezTo>
                  <a:pt x="6679272" y="3369862"/>
                  <a:pt x="6635568" y="3370937"/>
                  <a:pt x="6592978" y="3363253"/>
                </a:cubicBezTo>
                <a:cubicBezTo>
                  <a:pt x="6514637" y="3341753"/>
                  <a:pt x="6441067" y="3399881"/>
                  <a:pt x="6364715" y="3369225"/>
                </a:cubicBezTo>
                <a:cubicBezTo>
                  <a:pt x="6362728" y="3368428"/>
                  <a:pt x="6359148" y="3374002"/>
                  <a:pt x="6355967" y="3374002"/>
                </a:cubicBezTo>
                <a:cubicBezTo>
                  <a:pt x="6296515" y="3387498"/>
                  <a:pt x="6235513" y="3392715"/>
                  <a:pt x="6174630" y="3389530"/>
                </a:cubicBezTo>
                <a:cubicBezTo>
                  <a:pt x="6144009" y="3389927"/>
                  <a:pt x="6106231" y="3405853"/>
                  <a:pt x="6085155" y="3392316"/>
                </a:cubicBezTo>
                <a:cubicBezTo>
                  <a:pt x="6044990" y="3366437"/>
                  <a:pt x="6008007" y="3385945"/>
                  <a:pt x="5970229" y="3382363"/>
                </a:cubicBezTo>
                <a:cubicBezTo>
                  <a:pt x="5938813" y="3379974"/>
                  <a:pt x="5927679" y="3394705"/>
                  <a:pt x="5934438" y="3427751"/>
                </a:cubicBezTo>
                <a:cubicBezTo>
                  <a:pt x="5943585" y="3472343"/>
                  <a:pt x="5963070" y="3483490"/>
                  <a:pt x="6007610" y="3472343"/>
                </a:cubicBezTo>
                <a:cubicBezTo>
                  <a:pt x="6063283" y="3458009"/>
                  <a:pt x="6117763" y="3432529"/>
                  <a:pt x="6176619" y="3442483"/>
                </a:cubicBezTo>
                <a:cubicBezTo>
                  <a:pt x="6210857" y="3448335"/>
                  <a:pt x="6245932" y="3446982"/>
                  <a:pt x="6279615" y="3438501"/>
                </a:cubicBezTo>
                <a:cubicBezTo>
                  <a:pt x="6318506" y="3421739"/>
                  <a:pt x="6363164" y="3425322"/>
                  <a:pt x="6398915" y="3448055"/>
                </a:cubicBezTo>
                <a:cubicBezTo>
                  <a:pt x="6418361" y="3460399"/>
                  <a:pt x="6442698" y="3462189"/>
                  <a:pt x="6463734" y="3452834"/>
                </a:cubicBezTo>
                <a:cubicBezTo>
                  <a:pt x="6480517" y="3442561"/>
                  <a:pt x="6501235" y="3440930"/>
                  <a:pt x="6519408" y="3448454"/>
                </a:cubicBezTo>
                <a:cubicBezTo>
                  <a:pt x="6570986" y="3476762"/>
                  <a:pt x="6631352" y="3484606"/>
                  <a:pt x="6688418" y="3470353"/>
                </a:cubicBezTo>
                <a:cubicBezTo>
                  <a:pt x="6732161" y="3462788"/>
                  <a:pt x="6776701" y="3473537"/>
                  <a:pt x="6820045" y="3470353"/>
                </a:cubicBezTo>
                <a:cubicBezTo>
                  <a:pt x="6865976" y="3465733"/>
                  <a:pt x="6912304" y="3467724"/>
                  <a:pt x="6957640" y="3476324"/>
                </a:cubicBezTo>
                <a:cubicBezTo>
                  <a:pt x="6991441" y="3484884"/>
                  <a:pt x="7027072" y="3482535"/>
                  <a:pt x="7059441" y="3469556"/>
                </a:cubicBezTo>
                <a:cubicBezTo>
                  <a:pt x="7115473" y="3445429"/>
                  <a:pt x="7179816" y="3450644"/>
                  <a:pt x="7231235" y="3483490"/>
                </a:cubicBezTo>
                <a:cubicBezTo>
                  <a:pt x="7239983" y="3488666"/>
                  <a:pt x="7247141" y="3500213"/>
                  <a:pt x="7257879" y="3497426"/>
                </a:cubicBezTo>
                <a:lnTo>
                  <a:pt x="7257084" y="3498620"/>
                </a:lnTo>
                <a:cubicBezTo>
                  <a:pt x="7312757" y="3483092"/>
                  <a:pt x="7374395" y="3489065"/>
                  <a:pt x="7428478" y="3434519"/>
                </a:cubicBezTo>
                <a:cubicBezTo>
                  <a:pt x="7405851" y="3441128"/>
                  <a:pt x="7381910" y="3429383"/>
                  <a:pt x="7373202" y="3407446"/>
                </a:cubicBezTo>
                <a:cubicBezTo>
                  <a:pt x="7360040" y="3385588"/>
                  <a:pt x="7339838" y="3368906"/>
                  <a:pt x="7315938" y="3360067"/>
                </a:cubicBezTo>
                <a:cubicBezTo>
                  <a:pt x="7301026" y="3353299"/>
                  <a:pt x="7286187" y="3349915"/>
                  <a:pt x="7271417" y="3348646"/>
                </a:cubicBezTo>
                <a:close/>
                <a:moveTo>
                  <a:pt x="2482604" y="3206965"/>
                </a:moveTo>
                <a:cubicBezTo>
                  <a:pt x="2442339" y="3206536"/>
                  <a:pt x="2401851" y="3223407"/>
                  <a:pt x="2359798" y="3214747"/>
                </a:cubicBezTo>
                <a:cubicBezTo>
                  <a:pt x="2333552" y="3209172"/>
                  <a:pt x="2295376" y="3237042"/>
                  <a:pt x="2257994" y="3228682"/>
                </a:cubicBezTo>
                <a:cubicBezTo>
                  <a:pt x="2235726" y="3223905"/>
                  <a:pt x="2229363" y="3244209"/>
                  <a:pt x="2221012" y="3258543"/>
                </a:cubicBezTo>
                <a:cubicBezTo>
                  <a:pt x="2208685" y="3279644"/>
                  <a:pt x="2228965" y="3283625"/>
                  <a:pt x="2239304" y="3294375"/>
                </a:cubicBezTo>
                <a:cubicBezTo>
                  <a:pt x="2267539" y="3324235"/>
                  <a:pt x="2305317" y="3307513"/>
                  <a:pt x="2337528" y="3312291"/>
                </a:cubicBezTo>
                <a:cubicBezTo>
                  <a:pt x="2429032" y="3328455"/>
                  <a:pt x="2522644" y="3298714"/>
                  <a:pt x="2588059" y="3232664"/>
                </a:cubicBezTo>
                <a:cubicBezTo>
                  <a:pt x="2565034" y="3233419"/>
                  <a:pt x="2542288" y="3227169"/>
                  <a:pt x="2522842" y="3214747"/>
                </a:cubicBezTo>
                <a:cubicBezTo>
                  <a:pt x="2509420" y="3209173"/>
                  <a:pt x="2496024" y="3207107"/>
                  <a:pt x="2482604" y="3206965"/>
                </a:cubicBezTo>
                <a:close/>
                <a:moveTo>
                  <a:pt x="2097337" y="3194840"/>
                </a:moveTo>
                <a:cubicBezTo>
                  <a:pt x="2037687" y="3188868"/>
                  <a:pt x="2029733" y="3242218"/>
                  <a:pt x="2004283" y="3274468"/>
                </a:cubicBezTo>
                <a:cubicBezTo>
                  <a:pt x="1996727" y="3286014"/>
                  <a:pt x="1989569" y="3299550"/>
                  <a:pt x="2004283" y="3310300"/>
                </a:cubicBezTo>
                <a:cubicBezTo>
                  <a:pt x="2007424" y="3313565"/>
                  <a:pt x="2011521" y="3315715"/>
                  <a:pt x="2015934" y="3316511"/>
                </a:cubicBezTo>
                <a:cubicBezTo>
                  <a:pt x="2027625" y="3318622"/>
                  <a:pt x="2038760" y="3310857"/>
                  <a:pt x="2040868" y="3299152"/>
                </a:cubicBezTo>
                <a:cubicBezTo>
                  <a:pt x="2045242" y="3284820"/>
                  <a:pt x="2048822" y="3282431"/>
                  <a:pt x="2064729" y="3282431"/>
                </a:cubicBezTo>
                <a:cubicBezTo>
                  <a:pt x="2095905" y="3279525"/>
                  <a:pt x="2126526" y="3272437"/>
                  <a:pt x="2155794" y="3261330"/>
                </a:cubicBezTo>
                <a:cubicBezTo>
                  <a:pt x="2171700" y="3256154"/>
                  <a:pt x="2191187" y="3241024"/>
                  <a:pt x="2166929" y="3224302"/>
                </a:cubicBezTo>
                <a:cubicBezTo>
                  <a:pt x="2144938" y="3211841"/>
                  <a:pt x="2121596" y="3201967"/>
                  <a:pt x="2097337" y="3194840"/>
                </a:cubicBezTo>
                <a:close/>
                <a:moveTo>
                  <a:pt x="4275914" y="2803619"/>
                </a:moveTo>
                <a:cubicBezTo>
                  <a:pt x="4244945" y="2798692"/>
                  <a:pt x="4214125" y="2802474"/>
                  <a:pt x="4184301" y="2832534"/>
                </a:cubicBezTo>
                <a:cubicBezTo>
                  <a:pt x="4175154" y="2841692"/>
                  <a:pt x="4160440" y="2854829"/>
                  <a:pt x="4148112" y="2844479"/>
                </a:cubicBezTo>
                <a:cubicBezTo>
                  <a:pt x="4109578" y="2816211"/>
                  <a:pt x="4060904" y="2805540"/>
                  <a:pt x="4014099" y="2815016"/>
                </a:cubicBezTo>
                <a:cubicBezTo>
                  <a:pt x="3952062" y="2819396"/>
                  <a:pt x="3889628" y="2815016"/>
                  <a:pt x="3827592" y="2815016"/>
                </a:cubicBezTo>
                <a:cubicBezTo>
                  <a:pt x="3786791" y="2813344"/>
                  <a:pt x="3747661" y="2831221"/>
                  <a:pt x="3722210" y="2863191"/>
                </a:cubicBezTo>
                <a:cubicBezTo>
                  <a:pt x="3787825" y="2859607"/>
                  <a:pt x="3845090" y="2884292"/>
                  <a:pt x="3907125" y="2884292"/>
                </a:cubicBezTo>
                <a:cubicBezTo>
                  <a:pt x="3922157" y="2882142"/>
                  <a:pt x="3937309" y="2881067"/>
                  <a:pt x="3952459" y="2881107"/>
                </a:cubicBezTo>
                <a:cubicBezTo>
                  <a:pt x="3996203" y="2889866"/>
                  <a:pt x="4031994" y="2852441"/>
                  <a:pt x="4071761" y="2856821"/>
                </a:cubicBezTo>
                <a:cubicBezTo>
                  <a:pt x="4132086" y="2858134"/>
                  <a:pt x="4192015" y="2866695"/>
                  <a:pt x="4250314" y="2882301"/>
                </a:cubicBezTo>
                <a:cubicBezTo>
                  <a:pt x="4300419" y="2900616"/>
                  <a:pt x="4329051" y="2872348"/>
                  <a:pt x="4364445" y="2857218"/>
                </a:cubicBezTo>
                <a:cubicBezTo>
                  <a:pt x="4373988" y="2852839"/>
                  <a:pt x="4389497" y="2830145"/>
                  <a:pt x="4368421" y="2826961"/>
                </a:cubicBezTo>
                <a:cubicBezTo>
                  <a:pt x="4338000" y="2822182"/>
                  <a:pt x="4306882" y="2808547"/>
                  <a:pt x="4275914" y="2803619"/>
                </a:cubicBezTo>
                <a:close/>
                <a:moveTo>
                  <a:pt x="3529242" y="2784858"/>
                </a:moveTo>
                <a:cubicBezTo>
                  <a:pt x="3519996" y="2786351"/>
                  <a:pt x="3510054" y="2790530"/>
                  <a:pt x="3500709" y="2793914"/>
                </a:cubicBezTo>
                <a:cubicBezTo>
                  <a:pt x="3472872" y="2804665"/>
                  <a:pt x="3447819" y="2838109"/>
                  <a:pt x="3425152" y="2833728"/>
                </a:cubicBezTo>
                <a:cubicBezTo>
                  <a:pt x="3328518" y="2814619"/>
                  <a:pt x="3233475" y="2862793"/>
                  <a:pt x="3137638" y="2833728"/>
                </a:cubicBezTo>
                <a:cubicBezTo>
                  <a:pt x="3075720" y="2819396"/>
                  <a:pt x="3012253" y="2813105"/>
                  <a:pt x="2948745" y="2815016"/>
                </a:cubicBezTo>
                <a:cubicBezTo>
                  <a:pt x="2883527" y="2812627"/>
                  <a:pt x="2798824" y="2783961"/>
                  <a:pt x="2747922" y="2863589"/>
                </a:cubicBezTo>
                <a:cubicBezTo>
                  <a:pt x="2744741" y="2868366"/>
                  <a:pt x="2734401" y="2865978"/>
                  <a:pt x="2736390" y="2878319"/>
                </a:cubicBezTo>
                <a:cubicBezTo>
                  <a:pt x="2738378" y="2890662"/>
                  <a:pt x="2748320" y="2887876"/>
                  <a:pt x="2756273" y="2890662"/>
                </a:cubicBezTo>
                <a:cubicBezTo>
                  <a:pt x="2818708" y="2913754"/>
                  <a:pt x="2859270" y="2857617"/>
                  <a:pt x="2912159" y="2848061"/>
                </a:cubicBezTo>
                <a:cubicBezTo>
                  <a:pt x="2916932" y="2847663"/>
                  <a:pt x="2921703" y="2847663"/>
                  <a:pt x="2926475" y="2848061"/>
                </a:cubicBezTo>
                <a:cubicBezTo>
                  <a:pt x="2925680" y="2865580"/>
                  <a:pt x="2899832" y="2860404"/>
                  <a:pt x="2901820" y="2878319"/>
                </a:cubicBezTo>
                <a:cubicBezTo>
                  <a:pt x="3033050" y="2878718"/>
                  <a:pt x="3164281" y="2854829"/>
                  <a:pt x="3294717" y="2892653"/>
                </a:cubicBezTo>
                <a:lnTo>
                  <a:pt x="3294717" y="2893848"/>
                </a:lnTo>
                <a:cubicBezTo>
                  <a:pt x="3327326" y="2899978"/>
                  <a:pt x="3360968" y="2896674"/>
                  <a:pt x="3391747" y="2884292"/>
                </a:cubicBezTo>
                <a:cubicBezTo>
                  <a:pt x="3429367" y="2868128"/>
                  <a:pt x="3470168" y="2860801"/>
                  <a:pt x="3511047" y="2862793"/>
                </a:cubicBezTo>
                <a:cubicBezTo>
                  <a:pt x="3530216" y="2867729"/>
                  <a:pt x="3550258" y="2858612"/>
                  <a:pt x="3559165" y="2840895"/>
                </a:cubicBezTo>
                <a:cubicBezTo>
                  <a:pt x="3566404" y="2824770"/>
                  <a:pt x="3564296" y="2805978"/>
                  <a:pt x="3553598" y="2791924"/>
                </a:cubicBezTo>
                <a:cubicBezTo>
                  <a:pt x="3547037" y="2784559"/>
                  <a:pt x="3538486" y="2783364"/>
                  <a:pt x="3529242" y="2784858"/>
                </a:cubicBezTo>
                <a:close/>
                <a:moveTo>
                  <a:pt x="4850405" y="2764567"/>
                </a:moveTo>
                <a:cubicBezTo>
                  <a:pt x="4831854" y="2760620"/>
                  <a:pt x="4812437" y="2760749"/>
                  <a:pt x="4793530" y="2765248"/>
                </a:cubicBezTo>
                <a:cubicBezTo>
                  <a:pt x="4732684" y="2781573"/>
                  <a:pt x="4671842" y="2797100"/>
                  <a:pt x="4609805" y="2808248"/>
                </a:cubicBezTo>
                <a:cubicBezTo>
                  <a:pt x="4586781" y="2813782"/>
                  <a:pt x="4571987" y="2836237"/>
                  <a:pt x="4576005" y="2859607"/>
                </a:cubicBezTo>
                <a:lnTo>
                  <a:pt x="4575208" y="2860801"/>
                </a:lnTo>
                <a:cubicBezTo>
                  <a:pt x="4576402" y="2875931"/>
                  <a:pt x="4590719" y="2878718"/>
                  <a:pt x="4609011" y="2874737"/>
                </a:cubicBezTo>
                <a:cubicBezTo>
                  <a:pt x="4669853" y="2865182"/>
                  <a:pt x="4731094" y="2853635"/>
                  <a:pt x="4792335" y="2848857"/>
                </a:cubicBezTo>
                <a:cubicBezTo>
                  <a:pt x="4827330" y="2839899"/>
                  <a:pt x="4864194" y="2841134"/>
                  <a:pt x="4898513" y="2852441"/>
                </a:cubicBezTo>
                <a:cubicBezTo>
                  <a:pt x="4961345" y="2885487"/>
                  <a:pt x="4970491" y="2884292"/>
                  <a:pt x="5024176" y="2820191"/>
                </a:cubicBezTo>
                <a:cubicBezTo>
                  <a:pt x="4980909" y="2825726"/>
                  <a:pt x="4937167" y="2814299"/>
                  <a:pt x="4902093" y="2788341"/>
                </a:cubicBezTo>
                <a:cubicBezTo>
                  <a:pt x="4886642" y="2776536"/>
                  <a:pt x="4868956" y="2768513"/>
                  <a:pt x="4850405" y="2764567"/>
                </a:cubicBezTo>
                <a:close/>
                <a:moveTo>
                  <a:pt x="11330956" y="2330773"/>
                </a:moveTo>
                <a:cubicBezTo>
                  <a:pt x="11295873" y="2327075"/>
                  <a:pt x="11260270" y="2340953"/>
                  <a:pt x="11236947" y="2369498"/>
                </a:cubicBezTo>
                <a:cubicBezTo>
                  <a:pt x="11276316" y="2372804"/>
                  <a:pt x="11315367" y="2378935"/>
                  <a:pt x="11353861" y="2387814"/>
                </a:cubicBezTo>
                <a:cubicBezTo>
                  <a:pt x="11379511" y="2397289"/>
                  <a:pt x="11406234" y="2403580"/>
                  <a:pt x="11433395" y="2406527"/>
                </a:cubicBezTo>
                <a:cubicBezTo>
                  <a:pt x="11485727" y="2391675"/>
                  <a:pt x="11541403" y="2393746"/>
                  <a:pt x="11592462" y="2412499"/>
                </a:cubicBezTo>
                <a:lnTo>
                  <a:pt x="11593257" y="2413693"/>
                </a:lnTo>
                <a:cubicBezTo>
                  <a:pt x="11597313" y="2415006"/>
                  <a:pt x="11601608" y="2415126"/>
                  <a:pt x="11605744" y="2414130"/>
                </a:cubicBezTo>
                <a:cubicBezTo>
                  <a:pt x="11618112" y="2411105"/>
                  <a:pt x="11625708" y="2398604"/>
                  <a:pt x="11622684" y="2386221"/>
                </a:cubicBezTo>
                <a:cubicBezTo>
                  <a:pt x="11620696" y="2371887"/>
                  <a:pt x="11627060" y="2342027"/>
                  <a:pt x="11602801" y="2346407"/>
                </a:cubicBezTo>
                <a:cubicBezTo>
                  <a:pt x="11554286" y="2354768"/>
                  <a:pt x="11506566" y="2329288"/>
                  <a:pt x="11459641" y="2346407"/>
                </a:cubicBezTo>
                <a:cubicBezTo>
                  <a:pt x="11428821" y="2358033"/>
                  <a:pt x="11394503" y="2355844"/>
                  <a:pt x="11365393" y="2340435"/>
                </a:cubicBezTo>
                <a:cubicBezTo>
                  <a:pt x="11354288" y="2335189"/>
                  <a:pt x="11342651" y="2332005"/>
                  <a:pt x="11330956" y="2330773"/>
                </a:cubicBezTo>
                <a:close/>
                <a:moveTo>
                  <a:pt x="0" y="0"/>
                </a:moveTo>
                <a:lnTo>
                  <a:pt x="12196917" y="0"/>
                </a:lnTo>
                <a:lnTo>
                  <a:pt x="12196917" y="2227364"/>
                </a:lnTo>
                <a:lnTo>
                  <a:pt x="12057734" y="2227364"/>
                </a:lnTo>
                <a:cubicBezTo>
                  <a:pt x="12085969" y="2238114"/>
                  <a:pt x="12122157" y="2226169"/>
                  <a:pt x="12148800" y="2241697"/>
                </a:cubicBezTo>
                <a:cubicBezTo>
                  <a:pt x="12159935" y="2249262"/>
                  <a:pt x="12183795" y="2231743"/>
                  <a:pt x="12188567" y="2249262"/>
                </a:cubicBezTo>
                <a:cubicBezTo>
                  <a:pt x="12193338" y="2266780"/>
                  <a:pt x="12169478" y="2270363"/>
                  <a:pt x="12159536" y="2281510"/>
                </a:cubicBezTo>
                <a:cubicBezTo>
                  <a:pt x="12143233" y="2301020"/>
                  <a:pt x="12090741" y="2303409"/>
                  <a:pt x="12127325" y="2349592"/>
                </a:cubicBezTo>
                <a:cubicBezTo>
                  <a:pt x="12134485" y="2358351"/>
                  <a:pt x="12121759" y="2363527"/>
                  <a:pt x="12114203" y="2367509"/>
                </a:cubicBezTo>
                <a:cubicBezTo>
                  <a:pt x="12076226" y="2391238"/>
                  <a:pt x="12032841" y="2404934"/>
                  <a:pt x="11988142" y="2407322"/>
                </a:cubicBezTo>
                <a:cubicBezTo>
                  <a:pt x="11956328" y="2406527"/>
                  <a:pt x="11938434" y="2427230"/>
                  <a:pt x="11913778" y="2437581"/>
                </a:cubicBezTo>
                <a:cubicBezTo>
                  <a:pt x="11904632" y="2441960"/>
                  <a:pt x="11895485" y="2451118"/>
                  <a:pt x="11901053" y="2462265"/>
                </a:cubicBezTo>
                <a:cubicBezTo>
                  <a:pt x="11906620" y="2473414"/>
                  <a:pt x="11919345" y="2482570"/>
                  <a:pt x="11930877" y="2473414"/>
                </a:cubicBezTo>
                <a:cubicBezTo>
                  <a:pt x="11951557" y="2457489"/>
                  <a:pt x="11960306" y="2467839"/>
                  <a:pt x="11977007" y="2482173"/>
                </a:cubicBezTo>
                <a:cubicBezTo>
                  <a:pt x="12003650" y="2504468"/>
                  <a:pt x="12035464" y="2491329"/>
                  <a:pt x="12065289" y="2479784"/>
                </a:cubicBezTo>
                <a:cubicBezTo>
                  <a:pt x="12095114" y="2468238"/>
                  <a:pt x="12131700" y="2434395"/>
                  <a:pt x="12151186" y="2493719"/>
                </a:cubicBezTo>
                <a:cubicBezTo>
                  <a:pt x="12165741" y="2489617"/>
                  <a:pt x="12181289" y="2490454"/>
                  <a:pt x="12195328" y="2496108"/>
                </a:cubicBezTo>
                <a:lnTo>
                  <a:pt x="12195328" y="2754500"/>
                </a:lnTo>
                <a:cubicBezTo>
                  <a:pt x="12157032" y="2775202"/>
                  <a:pt x="12117146" y="2792801"/>
                  <a:pt x="12076027" y="2807054"/>
                </a:cubicBezTo>
                <a:cubicBezTo>
                  <a:pt x="12013831" y="2829269"/>
                  <a:pt x="11946865" y="2834485"/>
                  <a:pt x="11881965" y="2822183"/>
                </a:cubicBezTo>
                <a:cubicBezTo>
                  <a:pt x="11796546" y="2811792"/>
                  <a:pt x="11709934" y="2817604"/>
                  <a:pt x="11626661" y="2839303"/>
                </a:cubicBezTo>
                <a:cubicBezTo>
                  <a:pt x="11607971" y="2843285"/>
                  <a:pt x="11608370" y="2863589"/>
                  <a:pt x="11588884" y="2863589"/>
                </a:cubicBezTo>
                <a:cubicBezTo>
                  <a:pt x="11587690" y="2817404"/>
                  <a:pt x="11562239" y="2807850"/>
                  <a:pt x="11522473" y="2817404"/>
                </a:cubicBezTo>
                <a:cubicBezTo>
                  <a:pt x="11471969" y="2829747"/>
                  <a:pt x="11426634" y="2859607"/>
                  <a:pt x="11380504" y="2872348"/>
                </a:cubicBezTo>
                <a:cubicBezTo>
                  <a:pt x="11339943" y="2886960"/>
                  <a:pt x="11298307" y="2898547"/>
                  <a:pt x="11256035" y="2906985"/>
                </a:cubicBezTo>
                <a:cubicBezTo>
                  <a:pt x="11247684" y="2907782"/>
                  <a:pt x="11238140" y="2897431"/>
                  <a:pt x="11227799" y="2903801"/>
                </a:cubicBezTo>
                <a:cubicBezTo>
                  <a:pt x="11244145" y="2951737"/>
                  <a:pt x="11291666" y="2981757"/>
                  <a:pt x="11341931" y="2975864"/>
                </a:cubicBezTo>
                <a:cubicBezTo>
                  <a:pt x="11404882" y="2968220"/>
                  <a:pt x="11468231" y="2964795"/>
                  <a:pt x="11531619" y="2965512"/>
                </a:cubicBezTo>
                <a:cubicBezTo>
                  <a:pt x="11541958" y="2965115"/>
                  <a:pt x="11552696" y="2969892"/>
                  <a:pt x="11549514" y="2978651"/>
                </a:cubicBezTo>
                <a:cubicBezTo>
                  <a:pt x="11523268" y="3047927"/>
                  <a:pt x="11583316" y="3028418"/>
                  <a:pt x="11616719" y="3041955"/>
                </a:cubicBezTo>
                <a:cubicBezTo>
                  <a:pt x="11568125" y="3107648"/>
                  <a:pt x="11501118" y="3157375"/>
                  <a:pt x="11424248" y="3184886"/>
                </a:cubicBezTo>
                <a:cubicBezTo>
                  <a:pt x="11324831" y="3219923"/>
                  <a:pt x="11221835" y="3188470"/>
                  <a:pt x="11125997" y="3232266"/>
                </a:cubicBezTo>
                <a:cubicBezTo>
                  <a:pt x="11105716" y="3241422"/>
                  <a:pt x="11060382" y="3213154"/>
                  <a:pt x="11020615" y="3219923"/>
                </a:cubicBezTo>
                <a:cubicBezTo>
                  <a:pt x="10910461" y="3238635"/>
                  <a:pt x="10800705" y="3258144"/>
                  <a:pt x="10689358" y="3271283"/>
                </a:cubicBezTo>
                <a:cubicBezTo>
                  <a:pt x="10610619" y="3280440"/>
                  <a:pt x="10514781" y="3260931"/>
                  <a:pt x="10444792" y="3330206"/>
                </a:cubicBezTo>
                <a:cubicBezTo>
                  <a:pt x="10434055" y="3341753"/>
                  <a:pt x="10401445" y="3330206"/>
                  <a:pt x="10379176" y="3330206"/>
                </a:cubicBezTo>
                <a:cubicBezTo>
                  <a:pt x="10287315" y="3333392"/>
                  <a:pt x="10195851" y="3336976"/>
                  <a:pt x="10103990" y="3342549"/>
                </a:cubicBezTo>
                <a:cubicBezTo>
                  <a:pt x="10083311" y="3342549"/>
                  <a:pt x="10051895" y="3341355"/>
                  <a:pt x="10073369" y="3382363"/>
                </a:cubicBezTo>
                <a:cubicBezTo>
                  <a:pt x="10094843" y="3423371"/>
                  <a:pt x="10051895" y="3450445"/>
                  <a:pt x="10030819" y="3450445"/>
                </a:cubicBezTo>
                <a:cubicBezTo>
                  <a:pt x="9972760" y="3452037"/>
                  <a:pt x="9934584" y="3491851"/>
                  <a:pt x="9884875" y="3508174"/>
                </a:cubicBezTo>
                <a:cubicBezTo>
                  <a:pt x="9866979" y="3516138"/>
                  <a:pt x="9839938" y="3524897"/>
                  <a:pt x="9827212" y="3508174"/>
                </a:cubicBezTo>
                <a:cubicBezTo>
                  <a:pt x="9814487" y="3491454"/>
                  <a:pt x="9838347" y="3475925"/>
                  <a:pt x="9846699" y="3464379"/>
                </a:cubicBezTo>
                <a:cubicBezTo>
                  <a:pt x="9855049" y="3452834"/>
                  <a:pt x="9864991" y="3442084"/>
                  <a:pt x="9858230" y="3426954"/>
                </a:cubicBezTo>
                <a:cubicBezTo>
                  <a:pt x="9851471" y="3411826"/>
                  <a:pt x="9836359" y="3421381"/>
                  <a:pt x="9826019" y="3418195"/>
                </a:cubicBezTo>
                <a:cubicBezTo>
                  <a:pt x="9775516" y="3402270"/>
                  <a:pt x="9721035" y="3428148"/>
                  <a:pt x="9670930" y="3396298"/>
                </a:cubicBezTo>
                <a:cubicBezTo>
                  <a:pt x="9644604" y="3387897"/>
                  <a:pt x="9615852" y="3392476"/>
                  <a:pt x="9593383" y="3408640"/>
                </a:cubicBezTo>
                <a:cubicBezTo>
                  <a:pt x="9524985" y="3460399"/>
                  <a:pt x="9453405" y="3427353"/>
                  <a:pt x="9383414" y="3427353"/>
                </a:cubicBezTo>
                <a:cubicBezTo>
                  <a:pt x="9345596" y="3424526"/>
                  <a:pt x="9307658" y="3430378"/>
                  <a:pt x="9272465" y="3444472"/>
                </a:cubicBezTo>
                <a:cubicBezTo>
                  <a:pt x="9262046" y="3450605"/>
                  <a:pt x="9249639" y="3452435"/>
                  <a:pt x="9237867" y="3449648"/>
                </a:cubicBezTo>
                <a:cubicBezTo>
                  <a:pt x="9139644" y="3422176"/>
                  <a:pt x="9124930" y="3427751"/>
                  <a:pt x="9066473" y="3507378"/>
                </a:cubicBezTo>
                <a:cubicBezTo>
                  <a:pt x="9056929" y="3520120"/>
                  <a:pt x="9045794" y="3536442"/>
                  <a:pt x="9029490" y="3530869"/>
                </a:cubicBezTo>
                <a:cubicBezTo>
                  <a:pt x="8980180" y="3514146"/>
                  <a:pt x="8937231" y="3542415"/>
                  <a:pt x="8891102" y="3548387"/>
                </a:cubicBezTo>
                <a:cubicBezTo>
                  <a:pt x="8873048" y="3552209"/>
                  <a:pt x="8854198" y="3550139"/>
                  <a:pt x="8837417" y="3542415"/>
                </a:cubicBezTo>
                <a:cubicBezTo>
                  <a:pt x="8815982" y="3529276"/>
                  <a:pt x="8789179" y="3528520"/>
                  <a:pt x="8767029" y="3540423"/>
                </a:cubicBezTo>
                <a:cubicBezTo>
                  <a:pt x="8707776" y="3585812"/>
                  <a:pt x="8640172" y="3585812"/>
                  <a:pt x="8570978" y="3585812"/>
                </a:cubicBezTo>
                <a:cubicBezTo>
                  <a:pt x="8521269" y="3586210"/>
                  <a:pt x="8473947" y="3609302"/>
                  <a:pt x="8421455" y="3593377"/>
                </a:cubicBezTo>
                <a:cubicBezTo>
                  <a:pt x="8405588" y="3588997"/>
                  <a:pt x="8388808" y="3588997"/>
                  <a:pt x="8372940" y="3593377"/>
                </a:cubicBezTo>
                <a:cubicBezTo>
                  <a:pt x="8368965" y="3607311"/>
                  <a:pt x="8381688" y="3612090"/>
                  <a:pt x="8394811" y="3616469"/>
                </a:cubicBezTo>
                <a:cubicBezTo>
                  <a:pt x="8428255" y="3627576"/>
                  <a:pt x="8464364" y="3627576"/>
                  <a:pt x="8497807" y="3616469"/>
                </a:cubicBezTo>
                <a:cubicBezTo>
                  <a:pt x="8514907" y="3612287"/>
                  <a:pt x="8532803" y="3612287"/>
                  <a:pt x="8549901" y="3616469"/>
                </a:cubicBezTo>
                <a:cubicBezTo>
                  <a:pt x="8516498" y="3628413"/>
                  <a:pt x="8481901" y="3650709"/>
                  <a:pt x="8442134" y="3636774"/>
                </a:cubicBezTo>
                <a:cubicBezTo>
                  <a:pt x="8464005" y="3683754"/>
                  <a:pt x="8536780" y="3662254"/>
                  <a:pt x="8539166" y="3676588"/>
                </a:cubicBezTo>
                <a:cubicBezTo>
                  <a:pt x="8546323" y="3731133"/>
                  <a:pt x="8631821" y="3674995"/>
                  <a:pt x="8618699" y="3742679"/>
                </a:cubicBezTo>
                <a:cubicBezTo>
                  <a:pt x="8556065" y="3734397"/>
                  <a:pt x="8492677" y="3733481"/>
                  <a:pt x="8429806" y="3739892"/>
                </a:cubicBezTo>
                <a:cubicBezTo>
                  <a:pt x="8331980" y="3755418"/>
                  <a:pt x="8233755" y="3743475"/>
                  <a:pt x="8136726" y="3761391"/>
                </a:cubicBezTo>
                <a:cubicBezTo>
                  <a:pt x="8094572" y="3773336"/>
                  <a:pt x="8049398" y="3767762"/>
                  <a:pt x="8011459" y="3745864"/>
                </a:cubicBezTo>
                <a:cubicBezTo>
                  <a:pt x="8000365" y="3734756"/>
                  <a:pt x="7983147" y="3732606"/>
                  <a:pt x="7969704" y="3740688"/>
                </a:cubicBezTo>
                <a:cubicBezTo>
                  <a:pt x="7968831" y="3741205"/>
                  <a:pt x="7967876" y="3741644"/>
                  <a:pt x="7966961" y="3742041"/>
                </a:cubicBezTo>
                <a:cubicBezTo>
                  <a:pt x="7954395" y="3747297"/>
                  <a:pt x="7939959" y="3741325"/>
                  <a:pt x="7934710" y="3728744"/>
                </a:cubicBezTo>
                <a:cubicBezTo>
                  <a:pt x="7928745" y="3680171"/>
                  <a:pt x="7923176" y="3690920"/>
                  <a:pt x="7894943" y="3719984"/>
                </a:cubicBezTo>
                <a:cubicBezTo>
                  <a:pt x="7865556" y="3754582"/>
                  <a:pt x="7820620" y="3771823"/>
                  <a:pt x="7775642" y="3765771"/>
                </a:cubicBezTo>
                <a:cubicBezTo>
                  <a:pt x="7736711" y="3754185"/>
                  <a:pt x="7695274" y="3754185"/>
                  <a:pt x="7656342" y="3765771"/>
                </a:cubicBezTo>
                <a:cubicBezTo>
                  <a:pt x="7626516" y="3780900"/>
                  <a:pt x="7607429" y="3735910"/>
                  <a:pt x="7581581" y="3761391"/>
                </a:cubicBezTo>
                <a:cubicBezTo>
                  <a:pt x="7578399" y="3743077"/>
                  <a:pt x="7598680" y="3736309"/>
                  <a:pt x="7604247" y="3721577"/>
                </a:cubicBezTo>
                <a:cubicBezTo>
                  <a:pt x="7571123" y="3700755"/>
                  <a:pt x="7529646" y="3698525"/>
                  <a:pt x="7494491" y="3715605"/>
                </a:cubicBezTo>
                <a:cubicBezTo>
                  <a:pt x="7479777" y="3723568"/>
                  <a:pt x="7451543" y="3716402"/>
                  <a:pt x="7458700" y="3748252"/>
                </a:cubicBezTo>
                <a:lnTo>
                  <a:pt x="7448362" y="3758206"/>
                </a:lnTo>
                <a:lnTo>
                  <a:pt x="7443988" y="3758206"/>
                </a:lnTo>
                <a:cubicBezTo>
                  <a:pt x="7427286" y="3752632"/>
                  <a:pt x="7427286" y="3762983"/>
                  <a:pt x="7427286" y="3773734"/>
                </a:cubicBezTo>
                <a:cubicBezTo>
                  <a:pt x="7362465" y="3815139"/>
                  <a:pt x="7289692" y="3787270"/>
                  <a:pt x="7220896" y="3794038"/>
                </a:cubicBezTo>
                <a:cubicBezTo>
                  <a:pt x="7195445" y="3796029"/>
                  <a:pt x="7166017" y="3809964"/>
                  <a:pt x="7138976" y="3794038"/>
                </a:cubicBezTo>
                <a:cubicBezTo>
                  <a:pt x="7072167" y="3826686"/>
                  <a:pt x="6999394" y="3796825"/>
                  <a:pt x="6930598" y="3816333"/>
                </a:cubicBezTo>
                <a:cubicBezTo>
                  <a:pt x="6857665" y="3832419"/>
                  <a:pt x="6782784" y="3837754"/>
                  <a:pt x="6708300" y="3832260"/>
                </a:cubicBezTo>
                <a:cubicBezTo>
                  <a:pt x="6651435" y="3832260"/>
                  <a:pt x="6592978" y="3835047"/>
                  <a:pt x="6535713" y="3832260"/>
                </a:cubicBezTo>
                <a:cubicBezTo>
                  <a:pt x="6504058" y="3831066"/>
                  <a:pt x="6472802" y="3824854"/>
                  <a:pt x="6443056" y="3813945"/>
                </a:cubicBezTo>
                <a:cubicBezTo>
                  <a:pt x="6414026" y="3803992"/>
                  <a:pt x="6403289" y="3810760"/>
                  <a:pt x="6403289" y="3843805"/>
                </a:cubicBezTo>
                <a:cubicBezTo>
                  <a:pt x="6382610" y="3822704"/>
                  <a:pt x="6372271" y="3800011"/>
                  <a:pt x="6342843" y="3800011"/>
                </a:cubicBezTo>
                <a:cubicBezTo>
                  <a:pt x="6396688" y="3772857"/>
                  <a:pt x="6458287" y="3765412"/>
                  <a:pt x="6517023" y="3778909"/>
                </a:cubicBezTo>
                <a:cubicBezTo>
                  <a:pt x="6553607" y="3785279"/>
                  <a:pt x="6590193" y="3787270"/>
                  <a:pt x="6626779" y="3792446"/>
                </a:cubicBezTo>
                <a:cubicBezTo>
                  <a:pt x="6629681" y="3792048"/>
                  <a:pt x="6632624" y="3792048"/>
                  <a:pt x="6635528" y="3792446"/>
                </a:cubicBezTo>
                <a:cubicBezTo>
                  <a:pt x="6649048" y="3809964"/>
                  <a:pt x="6662172" y="3803992"/>
                  <a:pt x="6685237" y="3805186"/>
                </a:cubicBezTo>
                <a:cubicBezTo>
                  <a:pt x="6708300" y="3806381"/>
                  <a:pt x="6747272" y="3772141"/>
                  <a:pt x="6756021" y="3826686"/>
                </a:cubicBezTo>
                <a:cubicBezTo>
                  <a:pt x="6757215" y="3833455"/>
                  <a:pt x="6767951" y="3832658"/>
                  <a:pt x="6772723" y="3826686"/>
                </a:cubicBezTo>
                <a:cubicBezTo>
                  <a:pt x="6812093" y="3776123"/>
                  <a:pt x="6869755" y="3806381"/>
                  <a:pt x="6917872" y="3795232"/>
                </a:cubicBezTo>
                <a:cubicBezTo>
                  <a:pt x="6953146" y="3791411"/>
                  <a:pt x="6988776" y="3791411"/>
                  <a:pt x="7024050" y="3795232"/>
                </a:cubicBezTo>
                <a:cubicBezTo>
                  <a:pt x="7019278" y="3771743"/>
                  <a:pt x="7002973" y="3778112"/>
                  <a:pt x="6995020" y="3767363"/>
                </a:cubicBezTo>
                <a:cubicBezTo>
                  <a:pt x="6987066" y="3756613"/>
                  <a:pt x="6975533" y="3742281"/>
                  <a:pt x="6977920" y="3732327"/>
                </a:cubicBezTo>
                <a:cubicBezTo>
                  <a:pt x="6983090" y="3709236"/>
                  <a:pt x="6999394" y="3729142"/>
                  <a:pt x="7010529" y="3729142"/>
                </a:cubicBezTo>
                <a:cubicBezTo>
                  <a:pt x="7029219" y="3727151"/>
                  <a:pt x="7047115" y="3723966"/>
                  <a:pt x="7065406" y="3721179"/>
                </a:cubicBezTo>
                <a:cubicBezTo>
                  <a:pt x="7094437" y="3711226"/>
                  <a:pt x="7123068" y="3726355"/>
                  <a:pt x="7152099" y="3721179"/>
                </a:cubicBezTo>
                <a:cubicBezTo>
                  <a:pt x="7166017" y="3718790"/>
                  <a:pt x="7194650" y="3729142"/>
                  <a:pt x="7171585" y="3696892"/>
                </a:cubicBezTo>
                <a:cubicBezTo>
                  <a:pt x="7166415" y="3689725"/>
                  <a:pt x="7170790" y="3681366"/>
                  <a:pt x="7177946" y="3685347"/>
                </a:cubicBezTo>
                <a:cubicBezTo>
                  <a:pt x="7194650" y="3695300"/>
                  <a:pt x="7220896" y="3678977"/>
                  <a:pt x="7229644" y="3700874"/>
                </a:cubicBezTo>
                <a:cubicBezTo>
                  <a:pt x="7245153" y="3741086"/>
                  <a:pt x="7277364" y="3729938"/>
                  <a:pt x="7305996" y="3729938"/>
                </a:cubicBezTo>
                <a:cubicBezTo>
                  <a:pt x="7307985" y="3729938"/>
                  <a:pt x="7313154" y="3723169"/>
                  <a:pt x="7313154" y="3719188"/>
                </a:cubicBezTo>
                <a:cubicBezTo>
                  <a:pt x="7314348" y="3679375"/>
                  <a:pt x="7314348" y="3679375"/>
                  <a:pt x="7349740" y="3679375"/>
                </a:cubicBezTo>
                <a:cubicBezTo>
                  <a:pt x="7390422" y="3682640"/>
                  <a:pt x="7431342" y="3681683"/>
                  <a:pt x="7471824" y="3676588"/>
                </a:cubicBezTo>
                <a:cubicBezTo>
                  <a:pt x="7482164" y="3669422"/>
                  <a:pt x="7496082" y="3702467"/>
                  <a:pt x="7506421" y="3669422"/>
                </a:cubicBezTo>
                <a:cubicBezTo>
                  <a:pt x="7519147" y="3643582"/>
                  <a:pt x="7546108" y="3627896"/>
                  <a:pt x="7574820" y="3629607"/>
                </a:cubicBezTo>
                <a:cubicBezTo>
                  <a:pt x="7620155" y="3628014"/>
                  <a:pt x="7665090" y="3624432"/>
                  <a:pt x="7710027" y="3620052"/>
                </a:cubicBezTo>
                <a:cubicBezTo>
                  <a:pt x="7670260" y="3616070"/>
                  <a:pt x="7630493" y="3611691"/>
                  <a:pt x="7590727" y="3609701"/>
                </a:cubicBezTo>
                <a:cubicBezTo>
                  <a:pt x="7572832" y="3609302"/>
                  <a:pt x="7548972" y="3596562"/>
                  <a:pt x="7553347" y="3581035"/>
                </a:cubicBezTo>
                <a:cubicBezTo>
                  <a:pt x="7560027" y="3557624"/>
                  <a:pt x="7577008" y="3538553"/>
                  <a:pt x="7599475" y="3529276"/>
                </a:cubicBezTo>
                <a:cubicBezTo>
                  <a:pt x="7622858" y="3522787"/>
                  <a:pt x="7644928" y="3512276"/>
                  <a:pt x="7664693" y="3498222"/>
                </a:cubicBezTo>
                <a:cubicBezTo>
                  <a:pt x="7673443" y="3490657"/>
                  <a:pt x="7688553" y="3485083"/>
                  <a:pt x="7679805" y="3470353"/>
                </a:cubicBezTo>
                <a:cubicBezTo>
                  <a:pt x="7672329" y="3459842"/>
                  <a:pt x="7658251" y="3456417"/>
                  <a:pt x="7646798" y="3462389"/>
                </a:cubicBezTo>
                <a:cubicBezTo>
                  <a:pt x="7584563" y="3484844"/>
                  <a:pt x="7529606" y="3523782"/>
                  <a:pt x="7487731" y="3575062"/>
                </a:cubicBezTo>
                <a:cubicBezTo>
                  <a:pt x="7476914" y="3594292"/>
                  <a:pt x="7456036" y="3605599"/>
                  <a:pt x="7434046" y="3604126"/>
                </a:cubicBezTo>
                <a:cubicBezTo>
                  <a:pt x="7387121" y="3604525"/>
                  <a:pt x="7337810" y="3593775"/>
                  <a:pt x="7294465" y="3625627"/>
                </a:cubicBezTo>
                <a:cubicBezTo>
                  <a:pt x="7279352" y="3636774"/>
                  <a:pt x="7261458" y="3622441"/>
                  <a:pt x="7244755" y="3618460"/>
                </a:cubicBezTo>
                <a:cubicBezTo>
                  <a:pt x="7163234" y="3596961"/>
                  <a:pt x="7080916" y="3551572"/>
                  <a:pt x="6999394" y="3618460"/>
                </a:cubicBezTo>
                <a:cubicBezTo>
                  <a:pt x="6991123" y="3625825"/>
                  <a:pt x="6978636" y="3625825"/>
                  <a:pt x="6970364" y="3618460"/>
                </a:cubicBezTo>
                <a:cubicBezTo>
                  <a:pt x="6960025" y="3608108"/>
                  <a:pt x="6973942" y="3604922"/>
                  <a:pt x="6977125" y="3598154"/>
                </a:cubicBezTo>
                <a:cubicBezTo>
                  <a:pt x="6985476" y="3580238"/>
                  <a:pt x="6947697" y="3554359"/>
                  <a:pt x="6920258" y="3558341"/>
                </a:cubicBezTo>
                <a:cubicBezTo>
                  <a:pt x="6918269" y="3558739"/>
                  <a:pt x="6809706" y="3611293"/>
                  <a:pt x="6807320" y="3611293"/>
                </a:cubicBezTo>
                <a:cubicBezTo>
                  <a:pt x="6772723" y="3627217"/>
                  <a:pt x="6739716" y="3666634"/>
                  <a:pt x="6699949" y="3621645"/>
                </a:cubicBezTo>
                <a:cubicBezTo>
                  <a:pt x="6688815" y="3609701"/>
                  <a:pt x="6677681" y="3621645"/>
                  <a:pt x="6666148" y="3624432"/>
                </a:cubicBezTo>
                <a:cubicBezTo>
                  <a:pt x="6627177" y="3633191"/>
                  <a:pt x="6586217" y="3657079"/>
                  <a:pt x="6551222" y="3614080"/>
                </a:cubicBezTo>
                <a:cubicBezTo>
                  <a:pt x="6547286" y="3610974"/>
                  <a:pt x="6542036" y="3610058"/>
                  <a:pt x="6537303" y="3611691"/>
                </a:cubicBezTo>
                <a:cubicBezTo>
                  <a:pt x="6493282" y="3631359"/>
                  <a:pt x="6443772" y="3635022"/>
                  <a:pt x="6397325" y="3622043"/>
                </a:cubicBezTo>
                <a:cubicBezTo>
                  <a:pt x="6344157" y="3614597"/>
                  <a:pt x="6290073" y="3617982"/>
                  <a:pt x="6238257" y="3631996"/>
                </a:cubicBezTo>
                <a:cubicBezTo>
                  <a:pt x="6201671" y="3640756"/>
                  <a:pt x="6161109" y="3612090"/>
                  <a:pt x="6133670" y="3618460"/>
                </a:cubicBezTo>
                <a:cubicBezTo>
                  <a:pt x="6070044" y="3631598"/>
                  <a:pt x="6009996" y="3608506"/>
                  <a:pt x="5948358" y="3618460"/>
                </a:cubicBezTo>
                <a:cubicBezTo>
                  <a:pt x="5903420" y="3625627"/>
                  <a:pt x="5856496" y="3618858"/>
                  <a:pt x="5816730" y="3650709"/>
                </a:cubicBezTo>
                <a:cubicBezTo>
                  <a:pt x="5815615" y="3651345"/>
                  <a:pt x="5814502" y="3651943"/>
                  <a:pt x="5813309" y="3652500"/>
                </a:cubicBezTo>
                <a:cubicBezTo>
                  <a:pt x="5791477" y="3662852"/>
                  <a:pt x="5765390" y="3653457"/>
                  <a:pt x="5755090" y="3631598"/>
                </a:cubicBezTo>
                <a:cubicBezTo>
                  <a:pt x="5749523" y="3613681"/>
                  <a:pt x="5714925" y="3587404"/>
                  <a:pt x="5752307" y="3564711"/>
                </a:cubicBezTo>
                <a:cubicBezTo>
                  <a:pt x="5757874" y="3561525"/>
                  <a:pt x="5763839" y="3551572"/>
                  <a:pt x="5763839" y="3548786"/>
                </a:cubicBezTo>
                <a:cubicBezTo>
                  <a:pt x="5732025" y="3482694"/>
                  <a:pt x="5804798" y="3490657"/>
                  <a:pt x="5821500" y="3486277"/>
                </a:cubicBezTo>
                <a:cubicBezTo>
                  <a:pt x="5856099" y="3477518"/>
                  <a:pt x="5858882" y="3451639"/>
                  <a:pt x="5869221" y="3432130"/>
                </a:cubicBezTo>
                <a:cubicBezTo>
                  <a:pt x="5872164" y="3427034"/>
                  <a:pt x="5873238" y="3421062"/>
                  <a:pt x="5872243" y="3415250"/>
                </a:cubicBezTo>
                <a:cubicBezTo>
                  <a:pt x="5869937" y="3401394"/>
                  <a:pt x="5856854" y="3391997"/>
                  <a:pt x="5842975" y="3394308"/>
                </a:cubicBezTo>
                <a:cubicBezTo>
                  <a:pt x="5769248" y="3398727"/>
                  <a:pt x="5695321" y="3397134"/>
                  <a:pt x="5621871" y="3389530"/>
                </a:cubicBezTo>
                <a:cubicBezTo>
                  <a:pt x="5538122" y="3377267"/>
                  <a:pt x="5453260" y="3374719"/>
                  <a:pt x="5368954" y="3381966"/>
                </a:cubicBezTo>
                <a:cubicBezTo>
                  <a:pt x="5335948" y="3383956"/>
                  <a:pt x="5298567" y="3370419"/>
                  <a:pt x="5262380" y="3370419"/>
                </a:cubicBezTo>
                <a:cubicBezTo>
                  <a:pt x="5229512" y="3366836"/>
                  <a:pt x="5197451" y="3378414"/>
                  <a:pt x="5174549" y="3400770"/>
                </a:cubicBezTo>
                <a:lnTo>
                  <a:pt x="5157558" y="3423194"/>
                </a:lnTo>
                <a:lnTo>
                  <a:pt x="5152634" y="3408852"/>
                </a:lnTo>
                <a:cubicBezTo>
                  <a:pt x="5142756" y="3396049"/>
                  <a:pt x="5123592" y="3397692"/>
                  <a:pt x="5106892" y="3389927"/>
                </a:cubicBezTo>
                <a:cubicBezTo>
                  <a:pt x="5041196" y="3364167"/>
                  <a:pt x="4969178" y="3359032"/>
                  <a:pt x="4900501" y="3375197"/>
                </a:cubicBezTo>
                <a:cubicBezTo>
                  <a:pt x="4841647" y="3389251"/>
                  <a:pt x="4780405" y="3390207"/>
                  <a:pt x="4721153" y="3377984"/>
                </a:cubicBezTo>
                <a:cubicBezTo>
                  <a:pt x="4712842" y="3375634"/>
                  <a:pt x="4704331" y="3374042"/>
                  <a:pt x="4695702" y="3373207"/>
                </a:cubicBezTo>
                <a:cubicBezTo>
                  <a:pt x="4679398" y="3370818"/>
                  <a:pt x="4658322" y="3370818"/>
                  <a:pt x="4658322" y="3389927"/>
                </a:cubicBezTo>
                <a:lnTo>
                  <a:pt x="4657525" y="3391122"/>
                </a:lnTo>
                <a:cubicBezTo>
                  <a:pt x="4656333" y="3411029"/>
                  <a:pt x="4676215" y="3413817"/>
                  <a:pt x="4691725" y="3405853"/>
                </a:cubicBezTo>
                <a:cubicBezTo>
                  <a:pt x="4692640" y="3405416"/>
                  <a:pt x="4693554" y="3405057"/>
                  <a:pt x="4694509" y="3404699"/>
                </a:cubicBezTo>
                <a:cubicBezTo>
                  <a:pt x="4709661" y="3399404"/>
                  <a:pt x="4726202" y="3407406"/>
                  <a:pt x="4731491" y="3422575"/>
                </a:cubicBezTo>
                <a:cubicBezTo>
                  <a:pt x="4734156" y="3428946"/>
                  <a:pt x="4737775" y="3434839"/>
                  <a:pt x="4742230" y="3440094"/>
                </a:cubicBezTo>
                <a:cubicBezTo>
                  <a:pt x="4766647" y="3438501"/>
                  <a:pt x="4791141" y="3439298"/>
                  <a:pt x="4815400" y="3442483"/>
                </a:cubicBezTo>
                <a:cubicBezTo>
                  <a:pt x="4826932" y="3438939"/>
                  <a:pt x="4839260" y="3438939"/>
                  <a:pt x="4850792" y="3442483"/>
                </a:cubicBezTo>
                <a:cubicBezTo>
                  <a:pt x="4894974" y="3450802"/>
                  <a:pt x="4940507" y="3448454"/>
                  <a:pt x="4983614" y="3435713"/>
                </a:cubicBezTo>
                <a:cubicBezTo>
                  <a:pt x="5017416" y="3427353"/>
                  <a:pt x="5060364" y="3397891"/>
                  <a:pt x="5089790" y="3432529"/>
                </a:cubicBezTo>
                <a:cubicBezTo>
                  <a:pt x="5111862" y="3458507"/>
                  <a:pt x="5127892" y="3459178"/>
                  <a:pt x="5143419" y="3445462"/>
                </a:cubicBezTo>
                <a:lnTo>
                  <a:pt x="5158099" y="3428384"/>
                </a:lnTo>
                <a:lnTo>
                  <a:pt x="5163359" y="3431493"/>
                </a:lnTo>
                <a:cubicBezTo>
                  <a:pt x="5186145" y="3441924"/>
                  <a:pt x="5213029" y="3431852"/>
                  <a:pt x="5223408" y="3409039"/>
                </a:cubicBezTo>
                <a:cubicBezTo>
                  <a:pt x="5230168" y="3399881"/>
                  <a:pt x="5267946" y="3350114"/>
                  <a:pt x="5263176" y="3419788"/>
                </a:cubicBezTo>
                <a:cubicBezTo>
                  <a:pt x="5261982" y="3433325"/>
                  <a:pt x="5279877" y="3446065"/>
                  <a:pt x="5285842" y="3443677"/>
                </a:cubicBezTo>
                <a:cubicBezTo>
                  <a:pt x="5320439" y="3429741"/>
                  <a:pt x="5356627" y="3473537"/>
                  <a:pt x="5390825" y="3437705"/>
                </a:cubicBezTo>
                <a:cubicBezTo>
                  <a:pt x="5404347" y="3423769"/>
                  <a:pt x="5421446" y="3434519"/>
                  <a:pt x="5434570" y="3450445"/>
                </a:cubicBezTo>
                <a:cubicBezTo>
                  <a:pt x="5459384" y="3475648"/>
                  <a:pt x="5494617" y="3487591"/>
                  <a:pt x="5529612" y="3482694"/>
                </a:cubicBezTo>
                <a:cubicBezTo>
                  <a:pt x="5601987" y="3484684"/>
                  <a:pt x="5655672" y="3449648"/>
                  <a:pt x="5716118" y="3425760"/>
                </a:cubicBezTo>
                <a:cubicBezTo>
                  <a:pt x="5727651" y="3421381"/>
                  <a:pt x="5743956" y="3410233"/>
                  <a:pt x="5753500" y="3425760"/>
                </a:cubicBezTo>
                <a:cubicBezTo>
                  <a:pt x="5763044" y="3441288"/>
                  <a:pt x="5743558" y="3444472"/>
                  <a:pt x="5736003" y="3452435"/>
                </a:cubicBezTo>
                <a:cubicBezTo>
                  <a:pt x="5696872" y="3486835"/>
                  <a:pt x="5662394" y="3526170"/>
                  <a:pt x="5633404" y="3569488"/>
                </a:cubicBezTo>
                <a:cubicBezTo>
                  <a:pt x="5624258" y="3587047"/>
                  <a:pt x="5606243" y="3598195"/>
                  <a:pt x="5586478" y="3598553"/>
                </a:cubicBezTo>
                <a:cubicBezTo>
                  <a:pt x="5528420" y="3592979"/>
                  <a:pt x="5471553" y="3621246"/>
                  <a:pt x="5412300" y="3600941"/>
                </a:cubicBezTo>
                <a:cubicBezTo>
                  <a:pt x="5388718" y="3595766"/>
                  <a:pt x="5364301" y="3595766"/>
                  <a:pt x="5340720" y="3600941"/>
                </a:cubicBezTo>
                <a:cubicBezTo>
                  <a:pt x="5302543" y="3607311"/>
                  <a:pt x="5261187" y="3628413"/>
                  <a:pt x="5245280" y="3567496"/>
                </a:cubicBezTo>
                <a:cubicBezTo>
                  <a:pt x="5244206" y="3563954"/>
                  <a:pt x="5241779" y="3560928"/>
                  <a:pt x="5238520" y="3559137"/>
                </a:cubicBezTo>
                <a:cubicBezTo>
                  <a:pt x="5238121" y="3564313"/>
                  <a:pt x="5234544" y="3569887"/>
                  <a:pt x="5224998" y="3569887"/>
                </a:cubicBezTo>
                <a:lnTo>
                  <a:pt x="5219829" y="3569887"/>
                </a:lnTo>
                <a:cubicBezTo>
                  <a:pt x="5145822" y="3555593"/>
                  <a:pt x="5069868" y="3554638"/>
                  <a:pt x="4995544" y="3567100"/>
                </a:cubicBezTo>
                <a:cubicBezTo>
                  <a:pt x="4985204" y="3605719"/>
                  <a:pt x="4959356" y="3608506"/>
                  <a:pt x="4926747" y="3603728"/>
                </a:cubicBezTo>
                <a:cubicBezTo>
                  <a:pt x="4883163" y="3595128"/>
                  <a:pt x="4838067" y="3597995"/>
                  <a:pt x="4795914" y="3612090"/>
                </a:cubicBezTo>
                <a:cubicBezTo>
                  <a:pt x="4782394" y="3617265"/>
                  <a:pt x="4766486" y="3630005"/>
                  <a:pt x="4758931" y="3603728"/>
                </a:cubicBezTo>
                <a:cubicBezTo>
                  <a:pt x="4757739" y="3599348"/>
                  <a:pt x="4745013" y="3593775"/>
                  <a:pt x="4741832" y="3595766"/>
                </a:cubicBezTo>
                <a:cubicBezTo>
                  <a:pt x="4675819" y="3638764"/>
                  <a:pt x="4604637" y="3551174"/>
                  <a:pt x="4539419" y="3603728"/>
                </a:cubicBezTo>
                <a:cubicBezTo>
                  <a:pt x="4482950" y="3581831"/>
                  <a:pt x="4426480" y="3624034"/>
                  <a:pt x="4376374" y="3611293"/>
                </a:cubicBezTo>
                <a:cubicBezTo>
                  <a:pt x="4314736" y="3595368"/>
                  <a:pt x="4256277" y="3620450"/>
                  <a:pt x="4195434" y="3607311"/>
                </a:cubicBezTo>
                <a:cubicBezTo>
                  <a:pt x="4150340" y="3601657"/>
                  <a:pt x="4104568" y="3606715"/>
                  <a:pt x="4061818" y="3622043"/>
                </a:cubicBezTo>
                <a:cubicBezTo>
                  <a:pt x="4041140" y="3627616"/>
                  <a:pt x="4012906" y="3644339"/>
                  <a:pt x="3995805" y="3615673"/>
                </a:cubicBezTo>
                <a:cubicBezTo>
                  <a:pt x="3986898" y="3599587"/>
                  <a:pt x="3986898" y="3579999"/>
                  <a:pt x="3995805" y="3563914"/>
                </a:cubicBezTo>
                <a:cubicBezTo>
                  <a:pt x="3913767" y="3557823"/>
                  <a:pt x="3831410" y="3556867"/>
                  <a:pt x="3749251" y="3561128"/>
                </a:cubicBezTo>
                <a:cubicBezTo>
                  <a:pt x="3682760" y="3569050"/>
                  <a:pt x="3615396" y="3564870"/>
                  <a:pt x="3550417" y="3548786"/>
                </a:cubicBezTo>
                <a:cubicBezTo>
                  <a:pt x="3517212" y="3543928"/>
                  <a:pt x="3483569" y="3543251"/>
                  <a:pt x="3450204" y="3546794"/>
                </a:cubicBezTo>
                <a:cubicBezTo>
                  <a:pt x="3432866" y="3550417"/>
                  <a:pt x="3414812" y="3547271"/>
                  <a:pt x="3399701" y="3538035"/>
                </a:cubicBezTo>
                <a:cubicBezTo>
                  <a:pt x="3383395" y="3535687"/>
                  <a:pt x="3368126" y="3528758"/>
                  <a:pt x="3355560" y="3518128"/>
                </a:cubicBezTo>
                <a:cubicBezTo>
                  <a:pt x="3318258" y="3496350"/>
                  <a:pt x="3273560" y="3491134"/>
                  <a:pt x="3232283" y="3503796"/>
                </a:cubicBezTo>
                <a:cubicBezTo>
                  <a:pt x="3194862" y="3507298"/>
                  <a:pt x="3159708" y="3523264"/>
                  <a:pt x="3132468" y="3549183"/>
                </a:cubicBezTo>
                <a:cubicBezTo>
                  <a:pt x="3113698" y="3563954"/>
                  <a:pt x="3086816" y="3562242"/>
                  <a:pt x="3070034" y="3545201"/>
                </a:cubicBezTo>
                <a:cubicBezTo>
                  <a:pt x="3045776" y="3514545"/>
                  <a:pt x="3023109" y="3523703"/>
                  <a:pt x="2997260" y="3536442"/>
                </a:cubicBezTo>
                <a:cubicBezTo>
                  <a:pt x="2951926" y="3557544"/>
                  <a:pt x="2905798" y="3536442"/>
                  <a:pt x="2860065" y="3536442"/>
                </a:cubicBezTo>
                <a:cubicBezTo>
                  <a:pt x="2852111" y="3536442"/>
                  <a:pt x="2838591" y="3530073"/>
                  <a:pt x="2836205" y="3533258"/>
                </a:cubicBezTo>
                <a:cubicBezTo>
                  <a:pt x="2800017" y="3580636"/>
                  <a:pt x="2762636" y="3557942"/>
                  <a:pt x="2722870" y="3538433"/>
                </a:cubicBezTo>
                <a:cubicBezTo>
                  <a:pt x="2656857" y="3505387"/>
                  <a:pt x="2583685" y="3530869"/>
                  <a:pt x="2514889" y="3517332"/>
                </a:cubicBezTo>
                <a:cubicBezTo>
                  <a:pt x="2503356" y="3515182"/>
                  <a:pt x="2492102" y="3511599"/>
                  <a:pt x="2481485" y="3506581"/>
                </a:cubicBezTo>
                <a:cubicBezTo>
                  <a:pt x="2440723" y="3478076"/>
                  <a:pt x="2387079" y="3476085"/>
                  <a:pt x="2344289" y="3501407"/>
                </a:cubicBezTo>
                <a:cubicBezTo>
                  <a:pt x="2333552" y="3508573"/>
                  <a:pt x="2321225" y="3515341"/>
                  <a:pt x="2310488" y="3504193"/>
                </a:cubicBezTo>
                <a:cubicBezTo>
                  <a:pt x="2299750" y="3493045"/>
                  <a:pt x="2322815" y="3494638"/>
                  <a:pt x="2322815" y="3483490"/>
                </a:cubicBezTo>
                <a:cubicBezTo>
                  <a:pt x="2324803" y="3437306"/>
                  <a:pt x="2289809" y="3446861"/>
                  <a:pt x="2268733" y="3452834"/>
                </a:cubicBezTo>
                <a:cubicBezTo>
                  <a:pt x="2239702" y="3461195"/>
                  <a:pt x="2215047" y="3473537"/>
                  <a:pt x="2199935" y="3433723"/>
                </a:cubicBezTo>
                <a:cubicBezTo>
                  <a:pt x="2197151" y="3426557"/>
                  <a:pt x="2177666" y="3420982"/>
                  <a:pt x="2167327" y="3422973"/>
                </a:cubicBezTo>
                <a:cubicBezTo>
                  <a:pt x="2120799" y="3436311"/>
                  <a:pt x="2071489" y="3436311"/>
                  <a:pt x="2024962" y="3422973"/>
                </a:cubicBezTo>
                <a:cubicBezTo>
                  <a:pt x="2001499" y="3414215"/>
                  <a:pt x="1997125" y="3457213"/>
                  <a:pt x="1974457" y="3467167"/>
                </a:cubicBezTo>
                <a:cubicBezTo>
                  <a:pt x="1960539" y="3446861"/>
                  <a:pt x="1980025" y="3432130"/>
                  <a:pt x="1980025" y="3417399"/>
                </a:cubicBezTo>
                <a:cubicBezTo>
                  <a:pt x="1980025" y="3402668"/>
                  <a:pt x="1992352" y="3387937"/>
                  <a:pt x="1980025" y="3377586"/>
                </a:cubicBezTo>
                <a:cubicBezTo>
                  <a:pt x="1967697" y="3367233"/>
                  <a:pt x="1953380" y="3377586"/>
                  <a:pt x="1940258" y="3377586"/>
                </a:cubicBezTo>
                <a:cubicBezTo>
                  <a:pt x="1869473" y="3377984"/>
                  <a:pt x="1801870" y="3409039"/>
                  <a:pt x="1730687" y="3398288"/>
                </a:cubicBezTo>
                <a:cubicBezTo>
                  <a:pt x="1717962" y="3396696"/>
                  <a:pt x="1709610" y="3397492"/>
                  <a:pt x="1709610" y="3411826"/>
                </a:cubicBezTo>
                <a:cubicBezTo>
                  <a:pt x="1707224" y="3460399"/>
                  <a:pt x="1685750" y="3436112"/>
                  <a:pt x="1669843" y="3420585"/>
                </a:cubicBezTo>
                <a:cubicBezTo>
                  <a:pt x="1656005" y="3386703"/>
                  <a:pt x="1660538" y="3348044"/>
                  <a:pt x="1681774" y="3318263"/>
                </a:cubicBezTo>
                <a:cubicBezTo>
                  <a:pt x="1715973" y="3290792"/>
                  <a:pt x="1740231" y="3249783"/>
                  <a:pt x="1788746" y="3240625"/>
                </a:cubicBezTo>
                <a:cubicBezTo>
                  <a:pt x="1805052" y="3237838"/>
                  <a:pt x="1804653" y="3223506"/>
                  <a:pt x="1801074" y="3204794"/>
                </a:cubicBezTo>
                <a:cubicBezTo>
                  <a:pt x="1797496" y="3186081"/>
                  <a:pt x="1779600" y="3186877"/>
                  <a:pt x="1767272" y="3190461"/>
                </a:cubicBezTo>
                <a:cubicBezTo>
                  <a:pt x="1734266" y="3200016"/>
                  <a:pt x="1701657" y="3211959"/>
                  <a:pt x="1669446" y="3223905"/>
                </a:cubicBezTo>
                <a:cubicBezTo>
                  <a:pt x="1660697" y="3227089"/>
                  <a:pt x="1649562" y="3229478"/>
                  <a:pt x="1649562" y="3243811"/>
                </a:cubicBezTo>
                <a:cubicBezTo>
                  <a:pt x="1652744" y="3301541"/>
                  <a:pt x="1610193" y="3315875"/>
                  <a:pt x="1567642" y="3327022"/>
                </a:cubicBezTo>
                <a:cubicBezTo>
                  <a:pt x="1547361" y="3332595"/>
                  <a:pt x="1556111" y="3348521"/>
                  <a:pt x="1550145" y="3358872"/>
                </a:cubicBezTo>
                <a:cubicBezTo>
                  <a:pt x="1533444" y="3387937"/>
                  <a:pt x="1522706" y="3400678"/>
                  <a:pt x="1482939" y="3379974"/>
                </a:cubicBezTo>
                <a:cubicBezTo>
                  <a:pt x="1451726" y="3358555"/>
                  <a:pt x="1422331" y="3334587"/>
                  <a:pt x="1395054" y="3308310"/>
                </a:cubicBezTo>
                <a:cubicBezTo>
                  <a:pt x="1385523" y="3301063"/>
                  <a:pt x="1378444" y="3291069"/>
                  <a:pt x="1374773" y="3279644"/>
                </a:cubicBezTo>
                <a:cubicBezTo>
                  <a:pt x="1342165" y="3172545"/>
                  <a:pt x="1319100" y="3159405"/>
                  <a:pt x="1215706" y="3192850"/>
                </a:cubicBezTo>
                <a:cubicBezTo>
                  <a:pt x="1208945" y="3213951"/>
                  <a:pt x="1256667" y="3206386"/>
                  <a:pt x="1238372" y="3227488"/>
                </a:cubicBezTo>
                <a:cubicBezTo>
                  <a:pt x="1197414" y="3275662"/>
                  <a:pt x="1227239" y="3374798"/>
                  <a:pt x="1129015" y="3378381"/>
                </a:cubicBezTo>
                <a:cubicBezTo>
                  <a:pt x="1132992" y="3355688"/>
                  <a:pt x="1132992" y="3355688"/>
                  <a:pt x="1168782" y="3338567"/>
                </a:cubicBezTo>
                <a:cubicBezTo>
                  <a:pt x="1122254" y="3267698"/>
                  <a:pt x="1118675" y="3266504"/>
                  <a:pt x="1053458" y="3318263"/>
                </a:cubicBezTo>
                <a:cubicBezTo>
                  <a:pt x="1027608" y="3338567"/>
                  <a:pt x="1004942" y="3362854"/>
                  <a:pt x="980286" y="3383956"/>
                </a:cubicBezTo>
                <a:cubicBezTo>
                  <a:pt x="973280" y="3392237"/>
                  <a:pt x="962010" y="3395541"/>
                  <a:pt x="951654" y="3392316"/>
                </a:cubicBezTo>
                <a:cubicBezTo>
                  <a:pt x="938133" y="3386344"/>
                  <a:pt x="946087" y="3374401"/>
                  <a:pt x="946087" y="3364447"/>
                </a:cubicBezTo>
                <a:cubicBezTo>
                  <a:pt x="948473" y="3347327"/>
                  <a:pt x="951654" y="3330605"/>
                  <a:pt x="954040" y="3313087"/>
                </a:cubicBezTo>
                <a:cubicBezTo>
                  <a:pt x="956427" y="3295568"/>
                  <a:pt x="974719" y="3268495"/>
                  <a:pt x="929386" y="3286014"/>
                </a:cubicBezTo>
                <a:cubicBezTo>
                  <a:pt x="915466" y="3291190"/>
                  <a:pt x="880074" y="3268097"/>
                  <a:pt x="869338" y="3249385"/>
                </a:cubicBezTo>
                <a:cubicBezTo>
                  <a:pt x="867074" y="3242815"/>
                  <a:pt x="863631" y="3236725"/>
                  <a:pt x="859177" y="3231389"/>
                </a:cubicBezTo>
                <a:cubicBezTo>
                  <a:pt x="839010" y="3207302"/>
                  <a:pt x="803145" y="3204117"/>
                  <a:pt x="779066" y="3224302"/>
                </a:cubicBezTo>
                <a:cubicBezTo>
                  <a:pt x="769125" y="3230673"/>
                  <a:pt x="755206" y="3243811"/>
                  <a:pt x="747253" y="3230673"/>
                </a:cubicBezTo>
                <a:cubicBezTo>
                  <a:pt x="738488" y="3214787"/>
                  <a:pt x="735398" y="3196393"/>
                  <a:pt x="738504" y="3178516"/>
                </a:cubicBezTo>
                <a:cubicBezTo>
                  <a:pt x="741288" y="3166970"/>
                  <a:pt x="759184" y="3174934"/>
                  <a:pt x="770715" y="3178516"/>
                </a:cubicBezTo>
                <a:cubicBezTo>
                  <a:pt x="838717" y="3199219"/>
                  <a:pt x="896379" y="3154230"/>
                  <a:pt x="960404" y="3148257"/>
                </a:cubicBezTo>
                <a:cubicBezTo>
                  <a:pt x="979094" y="3146665"/>
                  <a:pt x="969151" y="3129147"/>
                  <a:pt x="972333" y="3118795"/>
                </a:cubicBezTo>
                <a:cubicBezTo>
                  <a:pt x="977503" y="3100880"/>
                  <a:pt x="970344" y="3094111"/>
                  <a:pt x="952848" y="3090528"/>
                </a:cubicBezTo>
                <a:cubicBezTo>
                  <a:pt x="914405" y="3087980"/>
                  <a:pt x="875799" y="3090249"/>
                  <a:pt x="837922" y="3097296"/>
                </a:cubicBezTo>
                <a:cubicBezTo>
                  <a:pt x="762364" y="3102074"/>
                  <a:pt x="695954" y="3140694"/>
                  <a:pt x="621192" y="3148257"/>
                </a:cubicBezTo>
                <a:cubicBezTo>
                  <a:pt x="578833" y="3155345"/>
                  <a:pt x="537543" y="3167807"/>
                  <a:pt x="498312" y="3185285"/>
                </a:cubicBezTo>
                <a:cubicBezTo>
                  <a:pt x="478755" y="3193088"/>
                  <a:pt x="457094" y="3193765"/>
                  <a:pt x="437071" y="3187275"/>
                </a:cubicBezTo>
                <a:cubicBezTo>
                  <a:pt x="438265" y="3161795"/>
                  <a:pt x="467692" y="3175728"/>
                  <a:pt x="474452" y="3155026"/>
                </a:cubicBezTo>
                <a:cubicBezTo>
                  <a:pt x="414969" y="3150050"/>
                  <a:pt x="355136" y="3151244"/>
                  <a:pt x="295899" y="3158609"/>
                </a:cubicBezTo>
                <a:cubicBezTo>
                  <a:pt x="271244" y="3161397"/>
                  <a:pt x="271244" y="3188071"/>
                  <a:pt x="251360" y="3198423"/>
                </a:cubicBezTo>
                <a:cubicBezTo>
                  <a:pt x="211697" y="3220839"/>
                  <a:pt x="166872" y="3232504"/>
                  <a:pt x="121324" y="3232266"/>
                </a:cubicBezTo>
                <a:cubicBezTo>
                  <a:pt x="159102" y="3184886"/>
                  <a:pt x="124505" y="3176526"/>
                  <a:pt x="89112" y="3172146"/>
                </a:cubicBezTo>
                <a:cubicBezTo>
                  <a:pt x="60479" y="3165934"/>
                  <a:pt x="31315" y="3162472"/>
                  <a:pt x="2023" y="3161795"/>
                </a:cubicBezTo>
                <a:lnTo>
                  <a:pt x="0" y="3161795"/>
                </a:lnTo>
                <a:lnTo>
                  <a:pt x="0" y="3034496"/>
                </a:lnTo>
                <a:lnTo>
                  <a:pt x="66445" y="3003335"/>
                </a:lnTo>
                <a:cubicBezTo>
                  <a:pt x="105814" y="2992587"/>
                  <a:pt x="132856" y="2962328"/>
                  <a:pt x="172622" y="2955957"/>
                </a:cubicBezTo>
                <a:cubicBezTo>
                  <a:pt x="271244" y="2939633"/>
                  <a:pt x="369467" y="2920522"/>
                  <a:pt x="467294" y="2899820"/>
                </a:cubicBezTo>
                <a:cubicBezTo>
                  <a:pt x="518594" y="2889070"/>
                  <a:pt x="525354" y="2872747"/>
                  <a:pt x="503880" y="2832933"/>
                </a:cubicBezTo>
                <a:cubicBezTo>
                  <a:pt x="495926" y="2818201"/>
                  <a:pt x="487973" y="2809443"/>
                  <a:pt x="472066" y="2820590"/>
                </a:cubicBezTo>
                <a:cubicBezTo>
                  <a:pt x="439060" y="2843682"/>
                  <a:pt x="408837" y="2815016"/>
                  <a:pt x="377023" y="2815016"/>
                </a:cubicBezTo>
                <a:cubicBezTo>
                  <a:pt x="333281" y="2813026"/>
                  <a:pt x="330099" y="2779184"/>
                  <a:pt x="327713" y="2743750"/>
                </a:cubicBezTo>
                <a:cubicBezTo>
                  <a:pt x="327713" y="2719862"/>
                  <a:pt x="305842" y="2707120"/>
                  <a:pt x="287946" y="2728221"/>
                </a:cubicBezTo>
                <a:cubicBezTo>
                  <a:pt x="245793" y="2779582"/>
                  <a:pt x="208015" y="2741758"/>
                  <a:pt x="181769" y="2717870"/>
                </a:cubicBezTo>
                <a:cubicBezTo>
                  <a:pt x="143278" y="2691236"/>
                  <a:pt x="109310" y="2658548"/>
                  <a:pt x="81158" y="2621123"/>
                </a:cubicBezTo>
                <a:cubicBezTo>
                  <a:pt x="73054" y="2609697"/>
                  <a:pt x="60464" y="2602331"/>
                  <a:pt x="46561" y="2600817"/>
                </a:cubicBezTo>
                <a:cubicBezTo>
                  <a:pt x="35824" y="2600599"/>
                  <a:pt x="25375" y="2598140"/>
                  <a:pt x="15827" y="2593731"/>
                </a:cubicBezTo>
                <a:lnTo>
                  <a:pt x="0" y="2581993"/>
                </a:lnTo>
                <a:lnTo>
                  <a:pt x="0" y="2374605"/>
                </a:lnTo>
                <a:lnTo>
                  <a:pt x="75618" y="2310734"/>
                </a:lnTo>
                <a:cubicBezTo>
                  <a:pt x="106500" y="2290101"/>
                  <a:pt x="139693" y="2272931"/>
                  <a:pt x="174611" y="2259613"/>
                </a:cubicBezTo>
                <a:cubicBezTo>
                  <a:pt x="202448" y="2246873"/>
                  <a:pt x="231476" y="2236521"/>
                  <a:pt x="260109" y="2224975"/>
                </a:cubicBezTo>
                <a:lnTo>
                  <a:pt x="0" y="2224975"/>
                </a:lnTo>
                <a:close/>
              </a:path>
            </a:pathLst>
          </a:custGeom>
          <a:gradFill rotWithShape="0">
            <a:gsLst>
              <a:gs pos="34000">
                <a:srgbClr val="207c0a">
                  <a:alpha val="70196"/>
                </a:srgbClr>
              </a:gs>
              <a:gs pos="100000">
                <a:srgbClr val="185d07">
                  <a:alpha val="0"/>
                </a:srgbClr>
              </a:gs>
            </a:gsLst>
            <a:lin ang="16200000"/>
          </a:gradFill>
          <a:ln w="39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3"/>
          <p:cNvSpPr/>
          <p:nvPr/>
        </p:nvSpPr>
        <p:spPr>
          <a:xfrm>
            <a:off x="5312160" y="5320800"/>
            <a:ext cx="1567080" cy="156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  <a:spcBef>
                <a:spcPts val="570"/>
              </a:spcBef>
              <a:spcAft>
                <a:spcPts val="570"/>
              </a:spcAft>
            </a:pPr>
            <a:r>
              <a:rPr b="0" lang="zh-CN" sz="16600" spc="-1" strike="noStrike">
                <a:solidFill>
                  <a:srgbClr val="e9f7cf"/>
                </a:solidFill>
                <a:latin typeface="汉仪旗黑-45S"/>
                <a:ea typeface="汉仪旗黑-45S"/>
              </a:rPr>
              <a:t>壹</a:t>
            </a:r>
            <a:endParaRPr b="0" lang="en-US" sz="16600" spc="-1" strike="noStrike">
              <a:latin typeface="Arial"/>
            </a:endParaRPr>
          </a:p>
        </p:txBody>
      </p:sp>
      <p:sp>
        <p:nvSpPr>
          <p:cNvPr id="176" name="CustomShape 4"/>
          <p:cNvSpPr/>
          <p:nvPr/>
        </p:nvSpPr>
        <p:spPr>
          <a:xfrm>
            <a:off x="4918680" y="5364360"/>
            <a:ext cx="2354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808080"/>
                </a:solidFill>
                <a:latin typeface="Roboto"/>
                <a:ea typeface="Roboto"/>
              </a:rPr>
              <a:t>PART ONE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7" name="CustomShape 5"/>
          <p:cNvSpPr/>
          <p:nvPr/>
        </p:nvSpPr>
        <p:spPr>
          <a:xfrm>
            <a:off x="2351160" y="2950920"/>
            <a:ext cx="7489080" cy="214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zh-CN" sz="13500" spc="-301" strike="noStrike">
                <a:solidFill>
                  <a:srgbClr val="8ac521"/>
                </a:solidFill>
                <a:latin typeface="汉仪尚巍手书简"/>
                <a:ea typeface="汉仪尚巍手书简"/>
              </a:rPr>
              <a:t>政策背景</a:t>
            </a:r>
            <a:endParaRPr b="0" lang="en-US" sz="13500" spc="-1" strike="noStrike">
              <a:latin typeface="Arial"/>
            </a:endParaRPr>
          </a:p>
        </p:txBody>
      </p:sp>
      <p:grpSp>
        <p:nvGrpSpPr>
          <p:cNvPr id="178" name="Group 6"/>
          <p:cNvGrpSpPr/>
          <p:nvPr/>
        </p:nvGrpSpPr>
        <p:grpSpPr>
          <a:xfrm>
            <a:off x="4554360" y="2130480"/>
            <a:ext cx="3083040" cy="645120"/>
            <a:chOff x="4554360" y="2130480"/>
            <a:chExt cx="3083040" cy="645120"/>
          </a:xfrm>
        </p:grpSpPr>
        <p:sp>
          <p:nvSpPr>
            <p:cNvPr id="179" name="CustomShape 7"/>
            <p:cNvSpPr/>
            <p:nvPr/>
          </p:nvSpPr>
          <p:spPr>
            <a:xfrm>
              <a:off x="4554360" y="2130480"/>
              <a:ext cx="645120" cy="645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bIns="72000" anchor="ctr">
              <a:noAutofit/>
            </a:bodyPr>
            <a:p>
              <a:pPr algn="ctr">
                <a:lnSpc>
                  <a:spcPct val="100000"/>
                </a:lnSpc>
                <a:spcBef>
                  <a:spcPts val="570"/>
                </a:spcBef>
                <a:spcAft>
                  <a:spcPts val="570"/>
                </a:spcAft>
              </a:pPr>
              <a:r>
                <a:rPr b="0" lang="zh-CN" sz="3200" spc="-1" strike="noStrike">
                  <a:solidFill>
                    <a:srgbClr val="8ac521"/>
                  </a:solidFill>
                  <a:latin typeface="汉仪大宋简"/>
                  <a:ea typeface="汉仪大宋简"/>
                </a:rPr>
                <a:t>乡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180" name="CustomShape 8"/>
            <p:cNvSpPr/>
            <p:nvPr/>
          </p:nvSpPr>
          <p:spPr>
            <a:xfrm>
              <a:off x="5366880" y="2130480"/>
              <a:ext cx="645120" cy="645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bIns="72000" anchor="ctr">
              <a:noAutofit/>
            </a:bodyPr>
            <a:p>
              <a:pPr algn="ctr">
                <a:lnSpc>
                  <a:spcPct val="100000"/>
                </a:lnSpc>
                <a:spcBef>
                  <a:spcPts val="570"/>
                </a:spcBef>
                <a:spcAft>
                  <a:spcPts val="570"/>
                </a:spcAft>
              </a:pPr>
              <a:r>
                <a:rPr b="0" lang="zh-CN" sz="3200" spc="-1" strike="noStrike">
                  <a:solidFill>
                    <a:srgbClr val="8ac521"/>
                  </a:solidFill>
                  <a:latin typeface="汉仪大宋简"/>
                  <a:ea typeface="汉仪大宋简"/>
                </a:rPr>
                <a:t>村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181" name="CustomShape 9"/>
            <p:cNvSpPr/>
            <p:nvPr/>
          </p:nvSpPr>
          <p:spPr>
            <a:xfrm>
              <a:off x="6179760" y="2130480"/>
              <a:ext cx="645120" cy="645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bIns="72000" anchor="ctr">
              <a:noAutofit/>
            </a:bodyPr>
            <a:p>
              <a:pPr algn="ctr">
                <a:lnSpc>
                  <a:spcPct val="100000"/>
                </a:lnSpc>
                <a:spcBef>
                  <a:spcPts val="570"/>
                </a:spcBef>
                <a:spcAft>
                  <a:spcPts val="570"/>
                </a:spcAft>
              </a:pPr>
              <a:r>
                <a:rPr b="0" lang="zh-CN" sz="3200" spc="-1" strike="noStrike">
                  <a:solidFill>
                    <a:srgbClr val="8ac521"/>
                  </a:solidFill>
                  <a:latin typeface="汉仪大宋简"/>
                  <a:ea typeface="汉仪大宋简"/>
                </a:rPr>
                <a:t>振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182" name="CustomShape 10"/>
            <p:cNvSpPr/>
            <p:nvPr/>
          </p:nvSpPr>
          <p:spPr>
            <a:xfrm>
              <a:off x="6992280" y="2130480"/>
              <a:ext cx="645120" cy="645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bIns="72000" anchor="ctr">
              <a:noAutofit/>
            </a:bodyPr>
            <a:p>
              <a:pPr algn="ctr">
                <a:lnSpc>
                  <a:spcPct val="100000"/>
                </a:lnSpc>
                <a:spcBef>
                  <a:spcPts val="570"/>
                </a:spcBef>
                <a:spcAft>
                  <a:spcPts val="570"/>
                </a:spcAft>
              </a:pPr>
              <a:r>
                <a:rPr b="0" lang="zh-CN" sz="3200" spc="-1" strike="noStrike">
                  <a:solidFill>
                    <a:srgbClr val="8ac521"/>
                  </a:solidFill>
                  <a:latin typeface="汉仪大宋简"/>
                  <a:ea typeface="汉仪大宋简"/>
                </a:rPr>
                <a:t>兴</a:t>
              </a:r>
              <a:endParaRPr b="0" lang="en-US" sz="3200" spc="-1" strike="noStrike">
                <a:latin typeface="Arial"/>
              </a:endParaRPr>
            </a:p>
          </p:txBody>
        </p:sp>
      </p:grpSp>
      <p:sp>
        <p:nvSpPr>
          <p:cNvPr id="183" name="Line 11"/>
          <p:cNvSpPr/>
          <p:nvPr/>
        </p:nvSpPr>
        <p:spPr>
          <a:xfrm>
            <a:off x="3740040" y="5002200"/>
            <a:ext cx="4711680" cy="0"/>
          </a:xfrm>
          <a:prstGeom prst="line">
            <a:avLst/>
          </a:prstGeom>
          <a:ln>
            <a:solidFill>
              <a:srgbClr val="8ac5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15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8219160" y="1362960"/>
            <a:ext cx="3277440" cy="4643640"/>
          </a:xfrm>
          <a:prstGeom prst="round1Rect">
            <a:avLst>
              <a:gd name="adj" fmla="val 39814"/>
            </a:avLst>
          </a:prstGeom>
          <a:blipFill rotWithShape="0">
            <a:blip r:embed="rId1"/>
            <a:stretch>
              <a:fillRect l="0" t="409" r="0" b="409"/>
            </a:stretch>
          </a:blipFill>
          <a:ln w="9360">
            <a:solidFill>
              <a:schemeClr val="accent1">
                <a:lumMod val="100000"/>
                <a:alpha val="28000"/>
              </a:schemeClr>
            </a:solidFill>
            <a:round/>
          </a:ln>
          <a:effectLst>
            <a:outerShdw algn="tl" blurRad="203200" dir="2700000" dist="37674" rotWithShape="0">
              <a:schemeClr val="accent1">
                <a:alpha val="60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85" name="CustomShape 2"/>
          <p:cNvSpPr/>
          <p:nvPr/>
        </p:nvSpPr>
        <p:spPr>
          <a:xfrm>
            <a:off x="997920" y="1374480"/>
            <a:ext cx="6728760" cy="1043640"/>
          </a:xfrm>
          <a:prstGeom prst="roundRect">
            <a:avLst>
              <a:gd name="adj" fmla="val 19464"/>
            </a:avLst>
          </a:prstGeom>
          <a:gradFill rotWithShape="0">
            <a:gsLst>
              <a:gs pos="0">
                <a:srgbClr val="c6f9b9">
                  <a:alpha val="0"/>
                </a:srgbClr>
              </a:gs>
              <a:gs pos="100000">
                <a:srgbClr val="c6f9b9">
                  <a:alpha val="44313"/>
                </a:srgbClr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CustomShape 3"/>
          <p:cNvSpPr/>
          <p:nvPr/>
        </p:nvSpPr>
        <p:spPr>
          <a:xfrm>
            <a:off x="997920" y="2574000"/>
            <a:ext cx="6728760" cy="1043640"/>
          </a:xfrm>
          <a:prstGeom prst="roundRect">
            <a:avLst>
              <a:gd name="adj" fmla="val 19464"/>
            </a:avLst>
          </a:prstGeom>
          <a:gradFill rotWithShape="0">
            <a:gsLst>
              <a:gs pos="0">
                <a:srgbClr val="c6f9b9">
                  <a:alpha val="0"/>
                </a:srgbClr>
              </a:gs>
              <a:gs pos="100000">
                <a:srgbClr val="c6f9b9">
                  <a:alpha val="44313"/>
                </a:srgbClr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4"/>
          <p:cNvSpPr/>
          <p:nvPr/>
        </p:nvSpPr>
        <p:spPr>
          <a:xfrm>
            <a:off x="997920" y="3774240"/>
            <a:ext cx="6728760" cy="1043640"/>
          </a:xfrm>
          <a:prstGeom prst="roundRect">
            <a:avLst>
              <a:gd name="adj" fmla="val 19464"/>
            </a:avLst>
          </a:prstGeom>
          <a:gradFill rotWithShape="0">
            <a:gsLst>
              <a:gs pos="0">
                <a:srgbClr val="c6f9b9">
                  <a:alpha val="0"/>
                </a:srgbClr>
              </a:gs>
              <a:gs pos="100000">
                <a:srgbClr val="c6f9b9">
                  <a:alpha val="44313"/>
                </a:srgbClr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CustomShape 5"/>
          <p:cNvSpPr/>
          <p:nvPr/>
        </p:nvSpPr>
        <p:spPr>
          <a:xfrm>
            <a:off x="997920" y="4974480"/>
            <a:ext cx="6728760" cy="1043640"/>
          </a:xfrm>
          <a:prstGeom prst="roundRect">
            <a:avLst>
              <a:gd name="adj" fmla="val 19464"/>
            </a:avLst>
          </a:prstGeom>
          <a:gradFill rotWithShape="0">
            <a:gsLst>
              <a:gs pos="0">
                <a:srgbClr val="c6f9b9">
                  <a:alpha val="0"/>
                </a:srgbClr>
              </a:gs>
              <a:gs pos="100000">
                <a:srgbClr val="c6f9b9">
                  <a:alpha val="44313"/>
                </a:srgbClr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6"/>
          <p:cNvSpPr/>
          <p:nvPr/>
        </p:nvSpPr>
        <p:spPr>
          <a:xfrm>
            <a:off x="635400" y="1572120"/>
            <a:ext cx="2087640" cy="647640"/>
          </a:xfrm>
          <a:prstGeom prst="roundRect">
            <a:avLst>
              <a:gd name="adj" fmla="val 15679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zh-CN" sz="2000" spc="-1" strike="noStrike">
                <a:solidFill>
                  <a:srgbClr val="ffffff"/>
                </a:solidFill>
                <a:latin typeface="Arial"/>
              </a:rPr>
              <a:t>推动农业现代化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0" name="CustomShape 7"/>
          <p:cNvSpPr/>
          <p:nvPr/>
        </p:nvSpPr>
        <p:spPr>
          <a:xfrm>
            <a:off x="635400" y="5171760"/>
            <a:ext cx="2087640" cy="647640"/>
          </a:xfrm>
          <a:prstGeom prst="roundRect">
            <a:avLst>
              <a:gd name="adj" fmla="val 15679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zh-CN" sz="2000" spc="-1" strike="noStrike">
                <a:solidFill>
                  <a:srgbClr val="ffffff"/>
                </a:solidFill>
                <a:latin typeface="Arial"/>
              </a:rPr>
              <a:t>提升农村教育水平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1" name="CustomShape 8"/>
          <p:cNvSpPr/>
          <p:nvPr/>
        </p:nvSpPr>
        <p:spPr>
          <a:xfrm>
            <a:off x="635400" y="3972240"/>
            <a:ext cx="2087640" cy="647640"/>
          </a:xfrm>
          <a:prstGeom prst="roundRect">
            <a:avLst>
              <a:gd name="adj" fmla="val 15679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zh-CN" sz="2000" spc="-1" strike="noStrike">
                <a:solidFill>
                  <a:srgbClr val="ffffff"/>
                </a:solidFill>
                <a:latin typeface="Arial"/>
              </a:rPr>
              <a:t>促进文旅融合发展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2" name="CustomShape 9"/>
          <p:cNvSpPr/>
          <p:nvPr/>
        </p:nvSpPr>
        <p:spPr>
          <a:xfrm>
            <a:off x="635400" y="2772000"/>
            <a:ext cx="2087640" cy="647640"/>
          </a:xfrm>
          <a:prstGeom prst="roundRect">
            <a:avLst>
              <a:gd name="adj" fmla="val 15679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zh-CN" sz="2000" spc="-1" strike="noStrike">
                <a:solidFill>
                  <a:srgbClr val="ffffff"/>
                </a:solidFill>
                <a:latin typeface="Arial"/>
              </a:rPr>
              <a:t>加强农村基础设施建设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3" name="CustomShape 10"/>
          <p:cNvSpPr/>
          <p:nvPr/>
        </p:nvSpPr>
        <p:spPr>
          <a:xfrm>
            <a:off x="2991240" y="1374480"/>
            <a:ext cx="4655520" cy="104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just">
              <a:lnSpc>
                <a:spcPct val="150000"/>
              </a:lnSpc>
            </a:pPr>
            <a:r>
              <a:rPr b="0" lang="zh-CN" sz="1600" spc="-1" strike="noStrike">
                <a:solidFill>
                  <a:srgbClr val="262626"/>
                </a:solidFill>
                <a:latin typeface="Arial"/>
              </a:rPr>
              <a:t>两会强调农业现代化，通过科技创新提高农业生产效率，促进农村经济转型。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4" name="CustomShape 11"/>
          <p:cNvSpPr/>
          <p:nvPr/>
        </p:nvSpPr>
        <p:spPr>
          <a:xfrm>
            <a:off x="2991240" y="2574000"/>
            <a:ext cx="4655520" cy="104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just">
              <a:lnSpc>
                <a:spcPct val="150000"/>
              </a:lnSpc>
            </a:pPr>
            <a:r>
              <a:rPr b="0" lang="zh-CN" sz="1600" spc="-1" strike="noStrike">
                <a:solidFill>
                  <a:srgbClr val="262626"/>
                </a:solidFill>
                <a:latin typeface="Arial"/>
              </a:rPr>
              <a:t>根据两会精神，加大农村基础设施建设投入，改善农村交通、水利、电力等条件。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5" name="CustomShape 12"/>
          <p:cNvSpPr/>
          <p:nvPr/>
        </p:nvSpPr>
        <p:spPr>
          <a:xfrm>
            <a:off x="2991240" y="3774240"/>
            <a:ext cx="4655520" cy="104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just">
              <a:lnSpc>
                <a:spcPct val="150000"/>
              </a:lnSpc>
            </a:pPr>
            <a:r>
              <a:rPr b="0" lang="zh-CN" sz="1600" spc="-1" strike="noStrike">
                <a:solidFill>
                  <a:srgbClr val="262626"/>
                </a:solidFill>
                <a:latin typeface="Arial"/>
              </a:rPr>
              <a:t>两会提出文旅融合，利用乡村文化资源和自然景观，发展乡村旅游，带动地方经济。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6" name="CustomShape 13"/>
          <p:cNvSpPr/>
          <p:nvPr/>
        </p:nvSpPr>
        <p:spPr>
          <a:xfrm>
            <a:off x="2991240" y="4974480"/>
            <a:ext cx="4655520" cy="104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just">
              <a:lnSpc>
                <a:spcPct val="150000"/>
              </a:lnSpc>
            </a:pPr>
            <a:r>
              <a:rPr b="0" lang="zh-CN" sz="1600" spc="-1" strike="noStrike">
                <a:solidFill>
                  <a:srgbClr val="262626"/>
                </a:solidFill>
                <a:latin typeface="Arial"/>
              </a:rPr>
              <a:t>两会关注农村教育，通过政策支持和资金投入，提高农村教育质量，培养乡村振兴人才。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TextShape 14"/>
          <p:cNvSpPr txBox="1"/>
          <p:nvPr/>
        </p:nvSpPr>
        <p:spPr>
          <a:xfrm>
            <a:off x="1046520" y="252000"/>
            <a:ext cx="6014160" cy="53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 fontScale="76000"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zh-CN" sz="3200" spc="-1" strike="noStrike">
                <a:solidFill>
                  <a:srgbClr val="ffffff"/>
                </a:solidFill>
                <a:latin typeface="汉仪大宋简"/>
                <a:ea typeface="汉仪大宋简"/>
              </a:rPr>
              <a:t>两会精神与乡村振兴战略</a:t>
            </a:r>
            <a:endParaRPr b="0" lang="en-US" sz="32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3164040" y="4485240"/>
            <a:ext cx="222768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zh-CN" sz="1600" spc="-1" strike="noStrike">
                <a:solidFill>
                  <a:srgbClr val="207c0a"/>
                </a:solidFill>
                <a:latin typeface="Arial"/>
              </a:rPr>
              <a:t>浙江省</a:t>
            </a:r>
            <a:r>
              <a:rPr b="1" lang="en-US" sz="1600" spc="-1" strike="noStrike">
                <a:solidFill>
                  <a:srgbClr val="207c0a"/>
                </a:solidFill>
                <a:latin typeface="Arial"/>
              </a:rPr>
              <a:t>“千村示范、万村整治”行动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3164040" y="5024880"/>
            <a:ext cx="2227680" cy="156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40000"/>
              </a:lnSpc>
            </a:pPr>
            <a:r>
              <a:rPr b="0" lang="zh-CN" sz="1200" spc="-1" strike="noStrike">
                <a:solidFill>
                  <a:srgbClr val="262626"/>
                </a:solidFill>
                <a:latin typeface="Arial"/>
              </a:rPr>
              <a:t>浙江实施</a:t>
            </a:r>
            <a:r>
              <a:rPr b="0" lang="en-US" sz="1200" spc="-1" strike="noStrike">
                <a:solidFill>
                  <a:srgbClr val="262626"/>
                </a:solidFill>
                <a:latin typeface="Arial"/>
              </a:rPr>
              <a:t>“千村示范、万村整治”行动，推动乡村环境改善，提升文旅融合水平。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3432240" y="1663200"/>
            <a:ext cx="1748520" cy="2716560"/>
          </a:xfrm>
          <a:prstGeom prst="roundRect">
            <a:avLst>
              <a:gd name="adj" fmla="val 50000"/>
            </a:avLst>
          </a:prstGeom>
          <a:blipFill rotWithShape="0">
            <a:blip r:embed="rId1"/>
            <a:stretch>
              <a:fillRect l="145" t="0" r="145" b="0"/>
            </a:stretch>
          </a:blipFill>
          <a:ln>
            <a:solidFill>
              <a:schemeClr val="accent1">
                <a:alpha val="20000"/>
              </a:scheme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4"/>
          <p:cNvSpPr/>
          <p:nvPr/>
        </p:nvSpPr>
        <p:spPr>
          <a:xfrm>
            <a:off x="3120840" y="2376360"/>
            <a:ext cx="627840" cy="627840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/>
          <a:fontRef idx="minor"/>
        </p:style>
        <p:txBody>
          <a:bodyPr wrap="none"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207c0a"/>
                </a:solidFill>
                <a:latin typeface="Arial"/>
              </a:rPr>
              <a:t>01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CustomShape 5"/>
          <p:cNvSpPr/>
          <p:nvPr/>
        </p:nvSpPr>
        <p:spPr>
          <a:xfrm>
            <a:off x="7101360" y="1663200"/>
            <a:ext cx="1748520" cy="2716560"/>
          </a:xfrm>
          <a:prstGeom prst="roundRect">
            <a:avLst>
              <a:gd name="adj" fmla="val 50000"/>
            </a:avLst>
          </a:prstGeom>
          <a:blipFill rotWithShape="0">
            <a:blip r:embed="rId2"/>
            <a:stretch>
              <a:fillRect l="1793" t="0" r="1793" b="0"/>
            </a:stretch>
          </a:blipFill>
          <a:ln>
            <a:solidFill>
              <a:schemeClr val="accent1">
                <a:alpha val="20000"/>
              </a:scheme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6"/>
          <p:cNvSpPr/>
          <p:nvPr/>
        </p:nvSpPr>
        <p:spPr>
          <a:xfrm>
            <a:off x="6782040" y="2376360"/>
            <a:ext cx="627840" cy="627840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/>
          <a:fontRef idx="minor"/>
        </p:style>
        <p:txBody>
          <a:bodyPr wrap="none"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207c0a"/>
                </a:solidFill>
                <a:latin typeface="Arial"/>
              </a:rPr>
              <a:t>02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4" name="CustomShape 7"/>
          <p:cNvSpPr/>
          <p:nvPr/>
        </p:nvSpPr>
        <p:spPr>
          <a:xfrm>
            <a:off x="6825240" y="4485240"/>
            <a:ext cx="222768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zh-CN" sz="1600" spc="-1" strike="noStrike">
                <a:solidFill>
                  <a:srgbClr val="207c0a"/>
                </a:solidFill>
                <a:latin typeface="Arial"/>
              </a:rPr>
              <a:t>陕西省</a:t>
            </a:r>
            <a:r>
              <a:rPr b="1" lang="en-US" sz="1600" spc="-1" strike="noStrike">
                <a:solidFill>
                  <a:srgbClr val="207c0a"/>
                </a:solidFill>
                <a:latin typeface="Arial"/>
              </a:rPr>
              <a:t>“文化</a:t>
            </a:r>
            <a:r>
              <a:rPr b="1" lang="en-US" sz="1600" spc="-1" strike="noStrike">
                <a:solidFill>
                  <a:srgbClr val="207c0a"/>
                </a:solidFill>
                <a:latin typeface="Arial"/>
              </a:rPr>
              <a:t>+</a:t>
            </a:r>
            <a:r>
              <a:rPr b="1" lang="zh-CN" sz="1600" spc="-1" strike="noStrike">
                <a:solidFill>
                  <a:srgbClr val="207c0a"/>
                </a:solidFill>
                <a:latin typeface="Arial"/>
              </a:rPr>
              <a:t>旅游”融合发展模式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5" name="CustomShape 8"/>
          <p:cNvSpPr/>
          <p:nvPr/>
        </p:nvSpPr>
        <p:spPr>
          <a:xfrm>
            <a:off x="6825240" y="5024880"/>
            <a:ext cx="2227680" cy="156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40000"/>
              </a:lnSpc>
            </a:pPr>
            <a:r>
              <a:rPr b="0" lang="zh-CN" sz="1200" spc="-1" strike="noStrike">
                <a:solidFill>
                  <a:srgbClr val="262626"/>
                </a:solidFill>
                <a:latin typeface="Arial"/>
              </a:rPr>
              <a:t>陕西依托丰富的历史文化资源，推动</a:t>
            </a:r>
            <a:r>
              <a:rPr b="0" lang="en-US" sz="1200" spc="-1" strike="noStrike">
                <a:solidFill>
                  <a:srgbClr val="262626"/>
                </a:solidFill>
                <a:latin typeface="Arial"/>
              </a:rPr>
              <a:t>“文化</a:t>
            </a:r>
            <a:r>
              <a:rPr b="0" lang="en-US" sz="1200" spc="-1" strike="noStrike">
                <a:solidFill>
                  <a:srgbClr val="262626"/>
                </a:solidFill>
                <a:latin typeface="Arial"/>
              </a:rPr>
              <a:t>+</a:t>
            </a:r>
            <a:r>
              <a:rPr b="0" lang="zh-CN" sz="1200" spc="-1" strike="noStrike">
                <a:solidFill>
                  <a:srgbClr val="262626"/>
                </a:solidFill>
                <a:latin typeface="Arial"/>
              </a:rPr>
              <a:t>旅游”模式，促进乡村经济多元化发展。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6" name="TextShape 9"/>
          <p:cNvSpPr txBox="1"/>
          <p:nvPr/>
        </p:nvSpPr>
        <p:spPr>
          <a:xfrm>
            <a:off x="1046520" y="252000"/>
            <a:ext cx="6014160" cy="53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 fontScale="76000"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zh-CN" sz="3200" spc="-1" strike="noStrike">
                <a:solidFill>
                  <a:srgbClr val="ffffff"/>
                </a:solidFill>
                <a:latin typeface="汉仪大宋简"/>
                <a:ea typeface="汉仪大宋简"/>
              </a:rPr>
              <a:t>地方响应案例</a:t>
            </a:r>
            <a:endParaRPr b="0" lang="en-US" sz="32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0" y="-14760"/>
            <a:ext cx="12191760" cy="3843360"/>
          </a:xfrm>
          <a:custGeom>
            <a:avLst/>
            <a:gdLst/>
            <a:ahLst/>
            <a:rect l="l" t="t" r="r" b="b"/>
            <a:pathLst>
              <a:path w="12196917" h="3843805">
                <a:moveTo>
                  <a:pt x="6327335" y="3782889"/>
                </a:moveTo>
                <a:cubicBezTo>
                  <a:pt x="6283193" y="3841018"/>
                  <a:pt x="6234280" y="3825092"/>
                  <a:pt x="6190140" y="3819120"/>
                </a:cubicBezTo>
                <a:cubicBezTo>
                  <a:pt x="6135260" y="3811158"/>
                  <a:pt x="6081973" y="3791648"/>
                  <a:pt x="6025902" y="3808769"/>
                </a:cubicBezTo>
                <a:cubicBezTo>
                  <a:pt x="6120547" y="3772936"/>
                  <a:pt x="6221156" y="3790852"/>
                  <a:pt x="6327335" y="3782889"/>
                </a:cubicBezTo>
                <a:close/>
                <a:moveTo>
                  <a:pt x="3412029" y="3748251"/>
                </a:moveTo>
                <a:lnTo>
                  <a:pt x="3377830" y="3765371"/>
                </a:lnTo>
                <a:lnTo>
                  <a:pt x="3379022" y="3778908"/>
                </a:lnTo>
                <a:cubicBezTo>
                  <a:pt x="3487983" y="3774927"/>
                  <a:pt x="3597342" y="3782889"/>
                  <a:pt x="3711472" y="3756214"/>
                </a:cubicBezTo>
                <a:cubicBezTo>
                  <a:pt x="3693219" y="3781336"/>
                  <a:pt x="3662719" y="3794475"/>
                  <a:pt x="3631938" y="3790454"/>
                </a:cubicBezTo>
                <a:lnTo>
                  <a:pt x="3250575" y="3798417"/>
                </a:lnTo>
                <a:cubicBezTo>
                  <a:pt x="3245048" y="3798177"/>
                  <a:pt x="3239837" y="3795908"/>
                  <a:pt x="3235863" y="3792047"/>
                </a:cubicBezTo>
                <a:cubicBezTo>
                  <a:pt x="3300681" y="3794037"/>
                  <a:pt x="3350391" y="3741085"/>
                  <a:pt x="3412029" y="3748251"/>
                </a:cubicBezTo>
                <a:close/>
                <a:moveTo>
                  <a:pt x="5284449" y="3728793"/>
                </a:moveTo>
                <a:cubicBezTo>
                  <a:pt x="5324017" y="3730734"/>
                  <a:pt x="5362790" y="3738497"/>
                  <a:pt x="5399177" y="3763381"/>
                </a:cubicBezTo>
                <a:cubicBezTo>
                  <a:pt x="5409516" y="3770150"/>
                  <a:pt x="5430592" y="3765371"/>
                  <a:pt x="5424628" y="3786075"/>
                </a:cubicBezTo>
                <a:cubicBezTo>
                  <a:pt x="5421406" y="3793560"/>
                  <a:pt x="5414408" y="3798695"/>
                  <a:pt x="5406334" y="3799612"/>
                </a:cubicBezTo>
                <a:cubicBezTo>
                  <a:pt x="5360205" y="3799213"/>
                  <a:pt x="5334756" y="3771345"/>
                  <a:pt x="5299759" y="3777316"/>
                </a:cubicBezTo>
                <a:cubicBezTo>
                  <a:pt x="5254346" y="3789937"/>
                  <a:pt x="5205790" y="3783765"/>
                  <a:pt x="5164950" y="3760196"/>
                </a:cubicBezTo>
                <a:cubicBezTo>
                  <a:pt x="5158189" y="3755816"/>
                  <a:pt x="5144669" y="3761391"/>
                  <a:pt x="5144669" y="3749048"/>
                </a:cubicBezTo>
                <a:cubicBezTo>
                  <a:pt x="5144628" y="3748372"/>
                  <a:pt x="5144628" y="3747694"/>
                  <a:pt x="5144709" y="3747017"/>
                </a:cubicBezTo>
                <a:cubicBezTo>
                  <a:pt x="5145345" y="3736467"/>
                  <a:pt x="5154412" y="3728465"/>
                  <a:pt x="5164950" y="3729142"/>
                </a:cubicBezTo>
                <a:cubicBezTo>
                  <a:pt x="5204518" y="3730734"/>
                  <a:pt x="5244882" y="3726852"/>
                  <a:pt x="5284449" y="3728793"/>
                </a:cubicBezTo>
                <a:close/>
                <a:moveTo>
                  <a:pt x="6520998" y="3686937"/>
                </a:moveTo>
                <a:cubicBezTo>
                  <a:pt x="6521793" y="3735511"/>
                  <a:pt x="6544461" y="3733520"/>
                  <a:pt x="6567128" y="3733520"/>
                </a:cubicBezTo>
                <a:cubicBezTo>
                  <a:pt x="6618428" y="3730336"/>
                  <a:pt x="6669328" y="3723168"/>
                  <a:pt x="6720230" y="3723168"/>
                </a:cubicBezTo>
                <a:cubicBezTo>
                  <a:pt x="6773121" y="3728464"/>
                  <a:pt x="6826408" y="3728464"/>
                  <a:pt x="6879297" y="3723168"/>
                </a:cubicBezTo>
                <a:cubicBezTo>
                  <a:pt x="6928211" y="3712818"/>
                  <a:pt x="6927415" y="3737103"/>
                  <a:pt x="6905942" y="3768955"/>
                </a:cubicBezTo>
                <a:cubicBezTo>
                  <a:pt x="6880887" y="3766565"/>
                  <a:pt x="6855040" y="3718390"/>
                  <a:pt x="6832770" y="3775325"/>
                </a:cubicBezTo>
                <a:cubicBezTo>
                  <a:pt x="6829589" y="3782491"/>
                  <a:pt x="6796980" y="3779305"/>
                  <a:pt x="6775506" y="3779305"/>
                </a:cubicBezTo>
                <a:cubicBezTo>
                  <a:pt x="6785846" y="3770150"/>
                  <a:pt x="6805729" y="3784880"/>
                  <a:pt x="6806922" y="3765371"/>
                </a:cubicBezTo>
                <a:cubicBezTo>
                  <a:pt x="6808115" y="3745863"/>
                  <a:pt x="6791811" y="3745863"/>
                  <a:pt x="6777097" y="3745863"/>
                </a:cubicBezTo>
                <a:lnTo>
                  <a:pt x="6553210" y="3745863"/>
                </a:lnTo>
                <a:cubicBezTo>
                  <a:pt x="6524975" y="3745863"/>
                  <a:pt x="6503899" y="3741085"/>
                  <a:pt x="6520998" y="3686937"/>
                </a:cubicBezTo>
                <a:close/>
                <a:moveTo>
                  <a:pt x="5746739" y="3669817"/>
                </a:moveTo>
                <a:cubicBezTo>
                  <a:pt x="5883536" y="3674994"/>
                  <a:pt x="6023118" y="3667429"/>
                  <a:pt x="6161903" y="3674994"/>
                </a:cubicBezTo>
                <a:cubicBezTo>
                  <a:pt x="6233485" y="3678577"/>
                  <a:pt x="6307451" y="3674994"/>
                  <a:pt x="6379827" y="3672605"/>
                </a:cubicBezTo>
                <a:cubicBezTo>
                  <a:pt x="6386984" y="3672605"/>
                  <a:pt x="6396529" y="3669420"/>
                  <a:pt x="6400107" y="3672605"/>
                </a:cubicBezTo>
                <a:cubicBezTo>
                  <a:pt x="6412038" y="3683354"/>
                  <a:pt x="6442658" y="3670216"/>
                  <a:pt x="6439875" y="3692511"/>
                </a:cubicBezTo>
                <a:cubicBezTo>
                  <a:pt x="6437090" y="3714808"/>
                  <a:pt x="6413628" y="3704058"/>
                  <a:pt x="6400107" y="3706447"/>
                </a:cubicBezTo>
                <a:cubicBezTo>
                  <a:pt x="6377838" y="3710429"/>
                  <a:pt x="6346025" y="3692113"/>
                  <a:pt x="6342047" y="3735113"/>
                </a:cubicBezTo>
                <a:cubicBezTo>
                  <a:pt x="6340457" y="3751436"/>
                  <a:pt x="6326539" y="3748250"/>
                  <a:pt x="6312222" y="3741484"/>
                </a:cubicBezTo>
                <a:cubicBezTo>
                  <a:pt x="6297906" y="3734714"/>
                  <a:pt x="6298702" y="3721576"/>
                  <a:pt x="6307054" y="3710826"/>
                </a:cubicBezTo>
                <a:cubicBezTo>
                  <a:pt x="6315761" y="3702225"/>
                  <a:pt x="6325504" y="3694741"/>
                  <a:pt x="6336083" y="3688530"/>
                </a:cubicBezTo>
                <a:cubicBezTo>
                  <a:pt x="6311110" y="3682439"/>
                  <a:pt x="6285220" y="3681086"/>
                  <a:pt x="6259731" y="3684549"/>
                </a:cubicBezTo>
                <a:cubicBezTo>
                  <a:pt x="6244619" y="3685346"/>
                  <a:pt x="6238256" y="3694104"/>
                  <a:pt x="6244619" y="3704455"/>
                </a:cubicBezTo>
                <a:cubicBezTo>
                  <a:pt x="6269673" y="3743474"/>
                  <a:pt x="6243427" y="3732326"/>
                  <a:pt x="6219168" y="3737900"/>
                </a:cubicBezTo>
                <a:cubicBezTo>
                  <a:pt x="6152360" y="3753028"/>
                  <a:pt x="6084756" y="3737502"/>
                  <a:pt x="6018346" y="3748649"/>
                </a:cubicBezTo>
                <a:cubicBezTo>
                  <a:pt x="5992100" y="3753028"/>
                  <a:pt x="6027890" y="3734316"/>
                  <a:pt x="6018346" y="3734316"/>
                </a:cubicBezTo>
                <a:cubicBezTo>
                  <a:pt x="5992100" y="3731131"/>
                  <a:pt x="5983351" y="3694104"/>
                  <a:pt x="5959093" y="3697688"/>
                </a:cubicBezTo>
                <a:cubicBezTo>
                  <a:pt x="5911611" y="3697688"/>
                  <a:pt x="5864329" y="3704417"/>
                  <a:pt x="5818717" y="3717594"/>
                </a:cubicBezTo>
                <a:cubicBezTo>
                  <a:pt x="5776962" y="3735510"/>
                  <a:pt x="5708960" y="3725556"/>
                  <a:pt x="5651696" y="3715604"/>
                </a:cubicBezTo>
                <a:cubicBezTo>
                  <a:pt x="5672772" y="3708836"/>
                  <a:pt x="5697825" y="3713215"/>
                  <a:pt x="5706972" y="3685743"/>
                </a:cubicBezTo>
                <a:cubicBezTo>
                  <a:pt x="5712937" y="3666633"/>
                  <a:pt x="5731229" y="3669817"/>
                  <a:pt x="5746739" y="3669817"/>
                </a:cubicBezTo>
                <a:close/>
                <a:moveTo>
                  <a:pt x="4116299" y="3657077"/>
                </a:moveTo>
                <a:lnTo>
                  <a:pt x="4167995" y="3696891"/>
                </a:lnTo>
                <a:cubicBezTo>
                  <a:pt x="4178733" y="3658273"/>
                  <a:pt x="4216512" y="3733122"/>
                  <a:pt x="4224862" y="3683355"/>
                </a:cubicBezTo>
                <a:cubicBezTo>
                  <a:pt x="4226453" y="3687734"/>
                  <a:pt x="4227248" y="3694105"/>
                  <a:pt x="4230429" y="3696494"/>
                </a:cubicBezTo>
                <a:cubicBezTo>
                  <a:pt x="4249758" y="3713853"/>
                  <a:pt x="4276321" y="3720701"/>
                  <a:pt x="4301612" y="3714808"/>
                </a:cubicBezTo>
                <a:cubicBezTo>
                  <a:pt x="4335016" y="3707243"/>
                  <a:pt x="4374783" y="3682958"/>
                  <a:pt x="4414551" y="3700077"/>
                </a:cubicBezTo>
                <a:cubicBezTo>
                  <a:pt x="4444375" y="3712021"/>
                  <a:pt x="4467837" y="3686142"/>
                  <a:pt x="4494083" y="3680966"/>
                </a:cubicBezTo>
                <a:cubicBezTo>
                  <a:pt x="4503628" y="3678976"/>
                  <a:pt x="4517547" y="3676985"/>
                  <a:pt x="4522317" y="3679772"/>
                </a:cubicBezTo>
                <a:cubicBezTo>
                  <a:pt x="4526971" y="3688611"/>
                  <a:pt x="4527845" y="3698961"/>
                  <a:pt x="4524704" y="3708438"/>
                </a:cubicBezTo>
                <a:cubicBezTo>
                  <a:pt x="4521125" y="3721178"/>
                  <a:pt x="4507206" y="3715604"/>
                  <a:pt x="4499651" y="3715604"/>
                </a:cubicBezTo>
                <a:cubicBezTo>
                  <a:pt x="4464259" y="3715207"/>
                  <a:pt x="4430059" y="3712021"/>
                  <a:pt x="4380352" y="3709235"/>
                </a:cubicBezTo>
                <a:cubicBezTo>
                  <a:pt x="4421311" y="3749445"/>
                  <a:pt x="4469428" y="3731530"/>
                  <a:pt x="4515956" y="3753029"/>
                </a:cubicBezTo>
                <a:cubicBezTo>
                  <a:pt x="4356490" y="3770150"/>
                  <a:pt x="4208955" y="3764177"/>
                  <a:pt x="4061422" y="3766964"/>
                </a:cubicBezTo>
                <a:cubicBezTo>
                  <a:pt x="4037561" y="3767363"/>
                  <a:pt x="4037959" y="3747057"/>
                  <a:pt x="4021654" y="3736705"/>
                </a:cubicBezTo>
                <a:cubicBezTo>
                  <a:pt x="4050683" y="3730733"/>
                  <a:pt x="4103972" y="3753427"/>
                  <a:pt x="4101188" y="3736705"/>
                </a:cubicBezTo>
                <a:cubicBezTo>
                  <a:pt x="4096019" y="3704059"/>
                  <a:pt x="4161634" y="3694901"/>
                  <a:pt x="4116299" y="3657077"/>
                </a:cubicBezTo>
                <a:close/>
                <a:moveTo>
                  <a:pt x="3523773" y="3515341"/>
                </a:moveTo>
                <a:cubicBezTo>
                  <a:pt x="3499794" y="3518328"/>
                  <a:pt x="3476252" y="3524380"/>
                  <a:pt x="3453783" y="3533258"/>
                </a:cubicBezTo>
                <a:lnTo>
                  <a:pt x="3452988" y="3534451"/>
                </a:lnTo>
                <a:cubicBezTo>
                  <a:pt x="3470963" y="3537477"/>
                  <a:pt x="3489455" y="3534810"/>
                  <a:pt x="3505878" y="3526887"/>
                </a:cubicBezTo>
                <a:cubicBezTo>
                  <a:pt x="3511485" y="3522468"/>
                  <a:pt x="3517450" y="3518605"/>
                  <a:pt x="3523773" y="3515341"/>
                </a:cubicBezTo>
                <a:close/>
                <a:moveTo>
                  <a:pt x="3963545" y="3499366"/>
                </a:moveTo>
                <a:cubicBezTo>
                  <a:pt x="3954447" y="3498420"/>
                  <a:pt x="3946097" y="3498420"/>
                  <a:pt x="3940530" y="3502203"/>
                </a:cubicBezTo>
                <a:lnTo>
                  <a:pt x="3929395" y="3508971"/>
                </a:lnTo>
                <a:lnTo>
                  <a:pt x="3991431" y="3503398"/>
                </a:lnTo>
                <a:lnTo>
                  <a:pt x="3991033" y="3502203"/>
                </a:lnTo>
                <a:cubicBezTo>
                  <a:pt x="3982484" y="3502203"/>
                  <a:pt x="3972642" y="3500312"/>
                  <a:pt x="3963545" y="3499366"/>
                </a:cubicBezTo>
                <a:close/>
                <a:moveTo>
                  <a:pt x="10653170" y="3493443"/>
                </a:moveTo>
                <a:cubicBezTo>
                  <a:pt x="10696912" y="3489860"/>
                  <a:pt x="10737475" y="3512951"/>
                  <a:pt x="10781218" y="3503397"/>
                </a:cubicBezTo>
                <a:cubicBezTo>
                  <a:pt x="10793547" y="3500610"/>
                  <a:pt x="10799113" y="3506184"/>
                  <a:pt x="10801103" y="3521313"/>
                </a:cubicBezTo>
                <a:cubicBezTo>
                  <a:pt x="10803090" y="3536441"/>
                  <a:pt x="10815815" y="3533656"/>
                  <a:pt x="10824962" y="3533656"/>
                </a:cubicBezTo>
                <a:cubicBezTo>
                  <a:pt x="10878647" y="3525693"/>
                  <a:pt x="10889782" y="3532462"/>
                  <a:pt x="10908074" y="3578645"/>
                </a:cubicBezTo>
                <a:cubicBezTo>
                  <a:pt x="10911654" y="3588201"/>
                  <a:pt x="10899326" y="3607310"/>
                  <a:pt x="10923983" y="3608506"/>
                </a:cubicBezTo>
                <a:cubicBezTo>
                  <a:pt x="10948637" y="3609700"/>
                  <a:pt x="10937104" y="3588997"/>
                  <a:pt x="10944660" y="3581034"/>
                </a:cubicBezTo>
                <a:cubicBezTo>
                  <a:pt x="10950387" y="3574863"/>
                  <a:pt x="10953528" y="3566741"/>
                  <a:pt x="10953409" y="3558340"/>
                </a:cubicBezTo>
                <a:cubicBezTo>
                  <a:pt x="10983234" y="3575459"/>
                  <a:pt x="10939490" y="3609302"/>
                  <a:pt x="10955397" y="3630403"/>
                </a:cubicBezTo>
                <a:cubicBezTo>
                  <a:pt x="10942274" y="3628014"/>
                  <a:pt x="10931934" y="3638366"/>
                  <a:pt x="10921993" y="3641551"/>
                </a:cubicBezTo>
                <a:cubicBezTo>
                  <a:pt x="10831325" y="3668624"/>
                  <a:pt x="10743440" y="3624829"/>
                  <a:pt x="10653170" y="3631597"/>
                </a:cubicBezTo>
                <a:cubicBezTo>
                  <a:pt x="10611772" y="3641710"/>
                  <a:pt x="10568784" y="3643462"/>
                  <a:pt x="10526710" y="3636773"/>
                </a:cubicBezTo>
                <a:cubicBezTo>
                  <a:pt x="10506032" y="3630801"/>
                  <a:pt x="10488534" y="3626422"/>
                  <a:pt x="10481774" y="3599746"/>
                </a:cubicBezTo>
                <a:cubicBezTo>
                  <a:pt x="10472230" y="3646727"/>
                  <a:pt x="10436440" y="3639958"/>
                  <a:pt x="10404229" y="3646727"/>
                </a:cubicBezTo>
                <a:cubicBezTo>
                  <a:pt x="10282144" y="3672606"/>
                  <a:pt x="10156879" y="3663448"/>
                  <a:pt x="10034794" y="3684152"/>
                </a:cubicBezTo>
                <a:cubicBezTo>
                  <a:pt x="10006958" y="3688929"/>
                  <a:pt x="9997812" y="3674199"/>
                  <a:pt x="9989461" y="3654292"/>
                </a:cubicBezTo>
                <a:cubicBezTo>
                  <a:pt x="9986279" y="3654292"/>
                  <a:pt x="9979519" y="3654292"/>
                  <a:pt x="9979519" y="3654292"/>
                </a:cubicBezTo>
                <a:cubicBezTo>
                  <a:pt x="9958482" y="3688970"/>
                  <a:pt x="9917483" y="3706009"/>
                  <a:pt x="9878114" y="3696494"/>
                </a:cubicBezTo>
                <a:cubicBezTo>
                  <a:pt x="9791821" y="3691716"/>
                  <a:pt x="9713081" y="3747854"/>
                  <a:pt x="9623208" y="3721178"/>
                </a:cubicBezTo>
                <a:cubicBezTo>
                  <a:pt x="9603324" y="3715207"/>
                  <a:pt x="9563956" y="3739493"/>
                  <a:pt x="9531744" y="3735511"/>
                </a:cubicBezTo>
                <a:cubicBezTo>
                  <a:pt x="9505538" y="3730973"/>
                  <a:pt x="9479651" y="3724841"/>
                  <a:pt x="9454199" y="3717196"/>
                </a:cubicBezTo>
                <a:lnTo>
                  <a:pt x="9444257" y="3713614"/>
                </a:lnTo>
                <a:cubicBezTo>
                  <a:pt x="9444695" y="3713256"/>
                  <a:pt x="9445053" y="3712857"/>
                  <a:pt x="9445411" y="3712460"/>
                </a:cubicBezTo>
                <a:cubicBezTo>
                  <a:pt x="9449268" y="3707920"/>
                  <a:pt x="9448751" y="3701153"/>
                  <a:pt x="9444257" y="3697290"/>
                </a:cubicBezTo>
                <a:cubicBezTo>
                  <a:pt x="9417455" y="3692154"/>
                  <a:pt x="9389737" y="3695180"/>
                  <a:pt x="9364723" y="3706049"/>
                </a:cubicBezTo>
                <a:cubicBezTo>
                  <a:pt x="9278907" y="3729619"/>
                  <a:pt x="9189114" y="3735034"/>
                  <a:pt x="9101071" y="3721974"/>
                </a:cubicBezTo>
                <a:cubicBezTo>
                  <a:pt x="9066472" y="3717595"/>
                  <a:pt x="9068462" y="3716003"/>
                  <a:pt x="9066472" y="3744270"/>
                </a:cubicBezTo>
                <a:cubicBezTo>
                  <a:pt x="9066472" y="3744270"/>
                  <a:pt x="9063689" y="3744270"/>
                  <a:pt x="9063689" y="3744270"/>
                </a:cubicBezTo>
                <a:cubicBezTo>
                  <a:pt x="9060270" y="3744868"/>
                  <a:pt x="9056769" y="3744868"/>
                  <a:pt x="9053349" y="3744270"/>
                </a:cubicBezTo>
                <a:cubicBezTo>
                  <a:pt x="9041381" y="3737025"/>
                  <a:pt x="9035416" y="3722891"/>
                  <a:pt x="9038637" y="3709235"/>
                </a:cubicBezTo>
                <a:cubicBezTo>
                  <a:pt x="9039431" y="3694105"/>
                  <a:pt x="9054145" y="3690919"/>
                  <a:pt x="9069257" y="3690919"/>
                </a:cubicBezTo>
                <a:cubicBezTo>
                  <a:pt x="9117535" y="3689168"/>
                  <a:pt x="9165850" y="3691836"/>
                  <a:pt x="9213610" y="3698883"/>
                </a:cubicBezTo>
                <a:cubicBezTo>
                  <a:pt x="9235322" y="3704615"/>
                  <a:pt x="9258388" y="3702226"/>
                  <a:pt x="9278430" y="3692114"/>
                </a:cubicBezTo>
                <a:cubicBezTo>
                  <a:pt x="9289564" y="3686143"/>
                  <a:pt x="9293938" y="3676985"/>
                  <a:pt x="9289564" y="3668624"/>
                </a:cubicBezTo>
                <a:cubicBezTo>
                  <a:pt x="9285190" y="3660263"/>
                  <a:pt x="9264909" y="3655884"/>
                  <a:pt x="9277238" y="3643940"/>
                </a:cubicBezTo>
                <a:cubicBezTo>
                  <a:pt x="9289564" y="3631996"/>
                  <a:pt x="9296723" y="3652699"/>
                  <a:pt x="9307063" y="3656282"/>
                </a:cubicBezTo>
                <a:cubicBezTo>
                  <a:pt x="9333029" y="3663966"/>
                  <a:pt x="9360628" y="3663966"/>
                  <a:pt x="9386596" y="3656282"/>
                </a:cubicBezTo>
                <a:cubicBezTo>
                  <a:pt x="9486808" y="3622839"/>
                  <a:pt x="9590997" y="3643144"/>
                  <a:pt x="9685642" y="3619255"/>
                </a:cubicBezTo>
                <a:cubicBezTo>
                  <a:pt x="9780287" y="3595367"/>
                  <a:pt x="9876524" y="3614079"/>
                  <a:pt x="9970771" y="3588599"/>
                </a:cubicBezTo>
                <a:cubicBezTo>
                  <a:pt x="10010935" y="3580596"/>
                  <a:pt x="10052293" y="3580596"/>
                  <a:pt x="10092457" y="3588599"/>
                </a:cubicBezTo>
                <a:cubicBezTo>
                  <a:pt x="10108363" y="3590191"/>
                  <a:pt x="10131428" y="3574265"/>
                  <a:pt x="10135008" y="3608107"/>
                </a:cubicBezTo>
                <a:cubicBezTo>
                  <a:pt x="10136201" y="3620450"/>
                  <a:pt x="10154493" y="3616070"/>
                  <a:pt x="10161253" y="3612885"/>
                </a:cubicBezTo>
                <a:cubicBezTo>
                  <a:pt x="10177161" y="3606913"/>
                  <a:pt x="10170798" y="3596561"/>
                  <a:pt x="10161253" y="3590191"/>
                </a:cubicBezTo>
                <a:cubicBezTo>
                  <a:pt x="10151074" y="3583383"/>
                  <a:pt x="10145903" y="3571200"/>
                  <a:pt x="10148130" y="3559136"/>
                </a:cubicBezTo>
                <a:cubicBezTo>
                  <a:pt x="10156481" y="3545599"/>
                  <a:pt x="10172786" y="3553960"/>
                  <a:pt x="10185511" y="3556747"/>
                </a:cubicBezTo>
                <a:cubicBezTo>
                  <a:pt x="10229334" y="3561923"/>
                  <a:pt x="10273476" y="3563516"/>
                  <a:pt x="10317537" y="3561525"/>
                </a:cubicBezTo>
                <a:cubicBezTo>
                  <a:pt x="10360406" y="3559972"/>
                  <a:pt x="10402439" y="3549222"/>
                  <a:pt x="10440814" y="3530073"/>
                </a:cubicBezTo>
                <a:cubicBezTo>
                  <a:pt x="10508816" y="3505109"/>
                  <a:pt x="10580754" y="3492726"/>
                  <a:pt x="10653170" y="3493443"/>
                </a:cubicBezTo>
                <a:close/>
                <a:moveTo>
                  <a:pt x="9485891" y="3447657"/>
                </a:moveTo>
                <a:lnTo>
                  <a:pt x="9489592" y="3447657"/>
                </a:lnTo>
                <a:lnTo>
                  <a:pt x="9489592" y="3452036"/>
                </a:lnTo>
                <a:close/>
                <a:moveTo>
                  <a:pt x="9485217" y="3446860"/>
                </a:moveTo>
                <a:lnTo>
                  <a:pt x="9485891" y="3447657"/>
                </a:lnTo>
                <a:lnTo>
                  <a:pt x="9484820" y="3447657"/>
                </a:lnTo>
                <a:close/>
                <a:moveTo>
                  <a:pt x="9490387" y="3443676"/>
                </a:moveTo>
                <a:lnTo>
                  <a:pt x="9493966" y="3448851"/>
                </a:lnTo>
                <a:lnTo>
                  <a:pt x="9490387" y="3447258"/>
                </a:lnTo>
                <a:close/>
                <a:moveTo>
                  <a:pt x="5157558" y="3423194"/>
                </a:moveTo>
                <a:lnTo>
                  <a:pt x="5158985" y="3427353"/>
                </a:lnTo>
                <a:lnTo>
                  <a:pt x="5158099" y="3428384"/>
                </a:lnTo>
                <a:lnTo>
                  <a:pt x="5155009" y="3426557"/>
                </a:lnTo>
                <a:close/>
                <a:moveTo>
                  <a:pt x="7271417" y="3348646"/>
                </a:moveTo>
                <a:cubicBezTo>
                  <a:pt x="7227108" y="3344839"/>
                  <a:pt x="7183415" y="3360067"/>
                  <a:pt x="7140169" y="3360067"/>
                </a:cubicBezTo>
                <a:cubicBezTo>
                  <a:pt x="7099209" y="3360067"/>
                  <a:pt x="7049104" y="3364447"/>
                  <a:pt x="7009336" y="3360067"/>
                </a:cubicBezTo>
                <a:cubicBezTo>
                  <a:pt x="6913776" y="3347525"/>
                  <a:pt x="6816984" y="3347525"/>
                  <a:pt x="6721424" y="3360067"/>
                </a:cubicBezTo>
                <a:cubicBezTo>
                  <a:pt x="6679272" y="3369862"/>
                  <a:pt x="6635568" y="3370937"/>
                  <a:pt x="6592978" y="3363253"/>
                </a:cubicBezTo>
                <a:cubicBezTo>
                  <a:pt x="6514637" y="3341753"/>
                  <a:pt x="6441067" y="3399881"/>
                  <a:pt x="6364715" y="3369225"/>
                </a:cubicBezTo>
                <a:cubicBezTo>
                  <a:pt x="6362728" y="3368428"/>
                  <a:pt x="6359148" y="3374002"/>
                  <a:pt x="6355967" y="3374002"/>
                </a:cubicBezTo>
                <a:cubicBezTo>
                  <a:pt x="6296515" y="3387498"/>
                  <a:pt x="6235513" y="3392715"/>
                  <a:pt x="6174630" y="3389530"/>
                </a:cubicBezTo>
                <a:cubicBezTo>
                  <a:pt x="6144009" y="3389927"/>
                  <a:pt x="6106231" y="3405853"/>
                  <a:pt x="6085155" y="3392316"/>
                </a:cubicBezTo>
                <a:cubicBezTo>
                  <a:pt x="6044990" y="3366437"/>
                  <a:pt x="6008007" y="3385945"/>
                  <a:pt x="5970229" y="3382363"/>
                </a:cubicBezTo>
                <a:cubicBezTo>
                  <a:pt x="5938813" y="3379974"/>
                  <a:pt x="5927679" y="3394705"/>
                  <a:pt x="5934438" y="3427751"/>
                </a:cubicBezTo>
                <a:cubicBezTo>
                  <a:pt x="5943585" y="3472343"/>
                  <a:pt x="5963070" y="3483490"/>
                  <a:pt x="6007610" y="3472343"/>
                </a:cubicBezTo>
                <a:cubicBezTo>
                  <a:pt x="6063283" y="3458009"/>
                  <a:pt x="6117763" y="3432529"/>
                  <a:pt x="6176619" y="3442483"/>
                </a:cubicBezTo>
                <a:cubicBezTo>
                  <a:pt x="6210857" y="3448335"/>
                  <a:pt x="6245932" y="3446982"/>
                  <a:pt x="6279615" y="3438501"/>
                </a:cubicBezTo>
                <a:cubicBezTo>
                  <a:pt x="6318506" y="3421739"/>
                  <a:pt x="6363164" y="3425322"/>
                  <a:pt x="6398915" y="3448055"/>
                </a:cubicBezTo>
                <a:cubicBezTo>
                  <a:pt x="6418361" y="3460399"/>
                  <a:pt x="6442698" y="3462189"/>
                  <a:pt x="6463734" y="3452834"/>
                </a:cubicBezTo>
                <a:cubicBezTo>
                  <a:pt x="6480517" y="3442561"/>
                  <a:pt x="6501235" y="3440930"/>
                  <a:pt x="6519408" y="3448454"/>
                </a:cubicBezTo>
                <a:cubicBezTo>
                  <a:pt x="6570986" y="3476762"/>
                  <a:pt x="6631352" y="3484606"/>
                  <a:pt x="6688418" y="3470353"/>
                </a:cubicBezTo>
                <a:cubicBezTo>
                  <a:pt x="6732161" y="3462788"/>
                  <a:pt x="6776701" y="3473537"/>
                  <a:pt x="6820045" y="3470353"/>
                </a:cubicBezTo>
                <a:cubicBezTo>
                  <a:pt x="6865976" y="3465733"/>
                  <a:pt x="6912304" y="3467724"/>
                  <a:pt x="6957640" y="3476324"/>
                </a:cubicBezTo>
                <a:cubicBezTo>
                  <a:pt x="6991441" y="3484884"/>
                  <a:pt x="7027072" y="3482535"/>
                  <a:pt x="7059441" y="3469556"/>
                </a:cubicBezTo>
                <a:cubicBezTo>
                  <a:pt x="7115473" y="3445429"/>
                  <a:pt x="7179816" y="3450644"/>
                  <a:pt x="7231235" y="3483490"/>
                </a:cubicBezTo>
                <a:cubicBezTo>
                  <a:pt x="7239983" y="3488666"/>
                  <a:pt x="7247141" y="3500213"/>
                  <a:pt x="7257879" y="3497426"/>
                </a:cubicBezTo>
                <a:lnTo>
                  <a:pt x="7257084" y="3498620"/>
                </a:lnTo>
                <a:cubicBezTo>
                  <a:pt x="7312757" y="3483092"/>
                  <a:pt x="7374395" y="3489065"/>
                  <a:pt x="7428478" y="3434519"/>
                </a:cubicBezTo>
                <a:cubicBezTo>
                  <a:pt x="7405851" y="3441128"/>
                  <a:pt x="7381910" y="3429383"/>
                  <a:pt x="7373202" y="3407446"/>
                </a:cubicBezTo>
                <a:cubicBezTo>
                  <a:pt x="7360040" y="3385588"/>
                  <a:pt x="7339838" y="3368906"/>
                  <a:pt x="7315938" y="3360067"/>
                </a:cubicBezTo>
                <a:cubicBezTo>
                  <a:pt x="7301026" y="3353299"/>
                  <a:pt x="7286187" y="3349915"/>
                  <a:pt x="7271417" y="3348646"/>
                </a:cubicBezTo>
                <a:close/>
                <a:moveTo>
                  <a:pt x="2482604" y="3206965"/>
                </a:moveTo>
                <a:cubicBezTo>
                  <a:pt x="2442339" y="3206536"/>
                  <a:pt x="2401851" y="3223407"/>
                  <a:pt x="2359798" y="3214747"/>
                </a:cubicBezTo>
                <a:cubicBezTo>
                  <a:pt x="2333552" y="3209172"/>
                  <a:pt x="2295376" y="3237042"/>
                  <a:pt x="2257994" y="3228682"/>
                </a:cubicBezTo>
                <a:cubicBezTo>
                  <a:pt x="2235726" y="3223905"/>
                  <a:pt x="2229363" y="3244209"/>
                  <a:pt x="2221012" y="3258543"/>
                </a:cubicBezTo>
                <a:cubicBezTo>
                  <a:pt x="2208685" y="3279644"/>
                  <a:pt x="2228965" y="3283625"/>
                  <a:pt x="2239304" y="3294375"/>
                </a:cubicBezTo>
                <a:cubicBezTo>
                  <a:pt x="2267539" y="3324235"/>
                  <a:pt x="2305317" y="3307513"/>
                  <a:pt x="2337528" y="3312291"/>
                </a:cubicBezTo>
                <a:cubicBezTo>
                  <a:pt x="2429032" y="3328455"/>
                  <a:pt x="2522644" y="3298714"/>
                  <a:pt x="2588059" y="3232664"/>
                </a:cubicBezTo>
                <a:cubicBezTo>
                  <a:pt x="2565034" y="3233419"/>
                  <a:pt x="2542288" y="3227169"/>
                  <a:pt x="2522842" y="3214747"/>
                </a:cubicBezTo>
                <a:cubicBezTo>
                  <a:pt x="2509420" y="3209173"/>
                  <a:pt x="2496024" y="3207107"/>
                  <a:pt x="2482604" y="3206965"/>
                </a:cubicBezTo>
                <a:close/>
                <a:moveTo>
                  <a:pt x="2097337" y="3194840"/>
                </a:moveTo>
                <a:cubicBezTo>
                  <a:pt x="2037687" y="3188868"/>
                  <a:pt x="2029733" y="3242218"/>
                  <a:pt x="2004283" y="3274468"/>
                </a:cubicBezTo>
                <a:cubicBezTo>
                  <a:pt x="1996727" y="3286014"/>
                  <a:pt x="1989569" y="3299550"/>
                  <a:pt x="2004283" y="3310300"/>
                </a:cubicBezTo>
                <a:cubicBezTo>
                  <a:pt x="2007424" y="3313565"/>
                  <a:pt x="2011521" y="3315715"/>
                  <a:pt x="2015934" y="3316511"/>
                </a:cubicBezTo>
                <a:cubicBezTo>
                  <a:pt x="2027625" y="3318622"/>
                  <a:pt x="2038760" y="3310857"/>
                  <a:pt x="2040868" y="3299152"/>
                </a:cubicBezTo>
                <a:cubicBezTo>
                  <a:pt x="2045242" y="3284820"/>
                  <a:pt x="2048822" y="3282431"/>
                  <a:pt x="2064729" y="3282431"/>
                </a:cubicBezTo>
                <a:cubicBezTo>
                  <a:pt x="2095905" y="3279525"/>
                  <a:pt x="2126526" y="3272437"/>
                  <a:pt x="2155794" y="3261330"/>
                </a:cubicBezTo>
                <a:cubicBezTo>
                  <a:pt x="2171700" y="3256154"/>
                  <a:pt x="2191187" y="3241024"/>
                  <a:pt x="2166929" y="3224302"/>
                </a:cubicBezTo>
                <a:cubicBezTo>
                  <a:pt x="2144938" y="3211841"/>
                  <a:pt x="2121596" y="3201967"/>
                  <a:pt x="2097337" y="3194840"/>
                </a:cubicBezTo>
                <a:close/>
                <a:moveTo>
                  <a:pt x="4275914" y="2803619"/>
                </a:moveTo>
                <a:cubicBezTo>
                  <a:pt x="4244945" y="2798692"/>
                  <a:pt x="4214125" y="2802474"/>
                  <a:pt x="4184301" y="2832534"/>
                </a:cubicBezTo>
                <a:cubicBezTo>
                  <a:pt x="4175154" y="2841692"/>
                  <a:pt x="4160440" y="2854829"/>
                  <a:pt x="4148112" y="2844479"/>
                </a:cubicBezTo>
                <a:cubicBezTo>
                  <a:pt x="4109578" y="2816211"/>
                  <a:pt x="4060904" y="2805540"/>
                  <a:pt x="4014099" y="2815016"/>
                </a:cubicBezTo>
                <a:cubicBezTo>
                  <a:pt x="3952062" y="2819396"/>
                  <a:pt x="3889628" y="2815016"/>
                  <a:pt x="3827592" y="2815016"/>
                </a:cubicBezTo>
                <a:cubicBezTo>
                  <a:pt x="3786791" y="2813344"/>
                  <a:pt x="3747661" y="2831221"/>
                  <a:pt x="3722210" y="2863191"/>
                </a:cubicBezTo>
                <a:cubicBezTo>
                  <a:pt x="3787825" y="2859607"/>
                  <a:pt x="3845090" y="2884292"/>
                  <a:pt x="3907125" y="2884292"/>
                </a:cubicBezTo>
                <a:cubicBezTo>
                  <a:pt x="3922157" y="2882142"/>
                  <a:pt x="3937309" y="2881067"/>
                  <a:pt x="3952459" y="2881107"/>
                </a:cubicBezTo>
                <a:cubicBezTo>
                  <a:pt x="3996203" y="2889866"/>
                  <a:pt x="4031994" y="2852441"/>
                  <a:pt x="4071761" y="2856821"/>
                </a:cubicBezTo>
                <a:cubicBezTo>
                  <a:pt x="4132086" y="2858134"/>
                  <a:pt x="4192015" y="2866695"/>
                  <a:pt x="4250314" y="2882301"/>
                </a:cubicBezTo>
                <a:cubicBezTo>
                  <a:pt x="4300419" y="2900616"/>
                  <a:pt x="4329051" y="2872348"/>
                  <a:pt x="4364445" y="2857218"/>
                </a:cubicBezTo>
                <a:cubicBezTo>
                  <a:pt x="4373988" y="2852839"/>
                  <a:pt x="4389497" y="2830145"/>
                  <a:pt x="4368421" y="2826961"/>
                </a:cubicBezTo>
                <a:cubicBezTo>
                  <a:pt x="4338000" y="2822182"/>
                  <a:pt x="4306882" y="2808547"/>
                  <a:pt x="4275914" y="2803619"/>
                </a:cubicBezTo>
                <a:close/>
                <a:moveTo>
                  <a:pt x="3529242" y="2784858"/>
                </a:moveTo>
                <a:cubicBezTo>
                  <a:pt x="3519996" y="2786351"/>
                  <a:pt x="3510054" y="2790530"/>
                  <a:pt x="3500709" y="2793914"/>
                </a:cubicBezTo>
                <a:cubicBezTo>
                  <a:pt x="3472872" y="2804665"/>
                  <a:pt x="3447819" y="2838109"/>
                  <a:pt x="3425152" y="2833728"/>
                </a:cubicBezTo>
                <a:cubicBezTo>
                  <a:pt x="3328518" y="2814619"/>
                  <a:pt x="3233475" y="2862793"/>
                  <a:pt x="3137638" y="2833728"/>
                </a:cubicBezTo>
                <a:cubicBezTo>
                  <a:pt x="3075720" y="2819396"/>
                  <a:pt x="3012253" y="2813105"/>
                  <a:pt x="2948745" y="2815016"/>
                </a:cubicBezTo>
                <a:cubicBezTo>
                  <a:pt x="2883527" y="2812627"/>
                  <a:pt x="2798824" y="2783961"/>
                  <a:pt x="2747922" y="2863589"/>
                </a:cubicBezTo>
                <a:cubicBezTo>
                  <a:pt x="2744741" y="2868366"/>
                  <a:pt x="2734401" y="2865978"/>
                  <a:pt x="2736390" y="2878319"/>
                </a:cubicBezTo>
                <a:cubicBezTo>
                  <a:pt x="2738378" y="2890662"/>
                  <a:pt x="2748320" y="2887876"/>
                  <a:pt x="2756273" y="2890662"/>
                </a:cubicBezTo>
                <a:cubicBezTo>
                  <a:pt x="2818708" y="2913754"/>
                  <a:pt x="2859270" y="2857617"/>
                  <a:pt x="2912159" y="2848061"/>
                </a:cubicBezTo>
                <a:cubicBezTo>
                  <a:pt x="2916932" y="2847663"/>
                  <a:pt x="2921703" y="2847663"/>
                  <a:pt x="2926475" y="2848061"/>
                </a:cubicBezTo>
                <a:cubicBezTo>
                  <a:pt x="2925680" y="2865580"/>
                  <a:pt x="2899832" y="2860404"/>
                  <a:pt x="2901820" y="2878319"/>
                </a:cubicBezTo>
                <a:cubicBezTo>
                  <a:pt x="3033050" y="2878718"/>
                  <a:pt x="3164281" y="2854829"/>
                  <a:pt x="3294717" y="2892653"/>
                </a:cubicBezTo>
                <a:lnTo>
                  <a:pt x="3294717" y="2893848"/>
                </a:lnTo>
                <a:cubicBezTo>
                  <a:pt x="3327326" y="2899978"/>
                  <a:pt x="3360968" y="2896674"/>
                  <a:pt x="3391747" y="2884292"/>
                </a:cubicBezTo>
                <a:cubicBezTo>
                  <a:pt x="3429367" y="2868128"/>
                  <a:pt x="3470168" y="2860801"/>
                  <a:pt x="3511047" y="2862793"/>
                </a:cubicBezTo>
                <a:cubicBezTo>
                  <a:pt x="3530216" y="2867729"/>
                  <a:pt x="3550258" y="2858612"/>
                  <a:pt x="3559165" y="2840895"/>
                </a:cubicBezTo>
                <a:cubicBezTo>
                  <a:pt x="3566404" y="2824770"/>
                  <a:pt x="3564296" y="2805978"/>
                  <a:pt x="3553598" y="2791924"/>
                </a:cubicBezTo>
                <a:cubicBezTo>
                  <a:pt x="3547037" y="2784559"/>
                  <a:pt x="3538486" y="2783364"/>
                  <a:pt x="3529242" y="2784858"/>
                </a:cubicBezTo>
                <a:close/>
                <a:moveTo>
                  <a:pt x="4850405" y="2764567"/>
                </a:moveTo>
                <a:cubicBezTo>
                  <a:pt x="4831854" y="2760620"/>
                  <a:pt x="4812437" y="2760749"/>
                  <a:pt x="4793530" y="2765248"/>
                </a:cubicBezTo>
                <a:cubicBezTo>
                  <a:pt x="4732684" y="2781573"/>
                  <a:pt x="4671842" y="2797100"/>
                  <a:pt x="4609805" y="2808248"/>
                </a:cubicBezTo>
                <a:cubicBezTo>
                  <a:pt x="4586781" y="2813782"/>
                  <a:pt x="4571987" y="2836237"/>
                  <a:pt x="4576005" y="2859607"/>
                </a:cubicBezTo>
                <a:lnTo>
                  <a:pt x="4575208" y="2860801"/>
                </a:lnTo>
                <a:cubicBezTo>
                  <a:pt x="4576402" y="2875931"/>
                  <a:pt x="4590719" y="2878718"/>
                  <a:pt x="4609011" y="2874737"/>
                </a:cubicBezTo>
                <a:cubicBezTo>
                  <a:pt x="4669853" y="2865182"/>
                  <a:pt x="4731094" y="2853635"/>
                  <a:pt x="4792335" y="2848857"/>
                </a:cubicBezTo>
                <a:cubicBezTo>
                  <a:pt x="4827330" y="2839899"/>
                  <a:pt x="4864194" y="2841134"/>
                  <a:pt x="4898513" y="2852441"/>
                </a:cubicBezTo>
                <a:cubicBezTo>
                  <a:pt x="4961345" y="2885487"/>
                  <a:pt x="4970491" y="2884292"/>
                  <a:pt x="5024176" y="2820191"/>
                </a:cubicBezTo>
                <a:cubicBezTo>
                  <a:pt x="4980909" y="2825726"/>
                  <a:pt x="4937167" y="2814299"/>
                  <a:pt x="4902093" y="2788341"/>
                </a:cubicBezTo>
                <a:cubicBezTo>
                  <a:pt x="4886642" y="2776536"/>
                  <a:pt x="4868956" y="2768513"/>
                  <a:pt x="4850405" y="2764567"/>
                </a:cubicBezTo>
                <a:close/>
                <a:moveTo>
                  <a:pt x="11330956" y="2330773"/>
                </a:moveTo>
                <a:cubicBezTo>
                  <a:pt x="11295873" y="2327075"/>
                  <a:pt x="11260270" y="2340953"/>
                  <a:pt x="11236947" y="2369498"/>
                </a:cubicBezTo>
                <a:cubicBezTo>
                  <a:pt x="11276316" y="2372804"/>
                  <a:pt x="11315367" y="2378935"/>
                  <a:pt x="11353861" y="2387814"/>
                </a:cubicBezTo>
                <a:cubicBezTo>
                  <a:pt x="11379511" y="2397289"/>
                  <a:pt x="11406234" y="2403580"/>
                  <a:pt x="11433395" y="2406527"/>
                </a:cubicBezTo>
                <a:cubicBezTo>
                  <a:pt x="11485727" y="2391675"/>
                  <a:pt x="11541403" y="2393746"/>
                  <a:pt x="11592462" y="2412499"/>
                </a:cubicBezTo>
                <a:lnTo>
                  <a:pt x="11593257" y="2413693"/>
                </a:lnTo>
                <a:cubicBezTo>
                  <a:pt x="11597313" y="2415006"/>
                  <a:pt x="11601608" y="2415126"/>
                  <a:pt x="11605744" y="2414130"/>
                </a:cubicBezTo>
                <a:cubicBezTo>
                  <a:pt x="11618112" y="2411105"/>
                  <a:pt x="11625708" y="2398604"/>
                  <a:pt x="11622684" y="2386221"/>
                </a:cubicBezTo>
                <a:cubicBezTo>
                  <a:pt x="11620696" y="2371887"/>
                  <a:pt x="11627060" y="2342027"/>
                  <a:pt x="11602801" y="2346407"/>
                </a:cubicBezTo>
                <a:cubicBezTo>
                  <a:pt x="11554286" y="2354768"/>
                  <a:pt x="11506566" y="2329288"/>
                  <a:pt x="11459641" y="2346407"/>
                </a:cubicBezTo>
                <a:cubicBezTo>
                  <a:pt x="11428821" y="2358033"/>
                  <a:pt x="11394503" y="2355844"/>
                  <a:pt x="11365393" y="2340435"/>
                </a:cubicBezTo>
                <a:cubicBezTo>
                  <a:pt x="11354288" y="2335189"/>
                  <a:pt x="11342651" y="2332005"/>
                  <a:pt x="11330956" y="2330773"/>
                </a:cubicBezTo>
                <a:close/>
                <a:moveTo>
                  <a:pt x="0" y="0"/>
                </a:moveTo>
                <a:lnTo>
                  <a:pt x="12196917" y="0"/>
                </a:lnTo>
                <a:lnTo>
                  <a:pt x="12196917" y="2227364"/>
                </a:lnTo>
                <a:lnTo>
                  <a:pt x="12057734" y="2227364"/>
                </a:lnTo>
                <a:cubicBezTo>
                  <a:pt x="12085969" y="2238114"/>
                  <a:pt x="12122157" y="2226169"/>
                  <a:pt x="12148800" y="2241697"/>
                </a:cubicBezTo>
                <a:cubicBezTo>
                  <a:pt x="12159935" y="2249262"/>
                  <a:pt x="12183795" y="2231743"/>
                  <a:pt x="12188567" y="2249262"/>
                </a:cubicBezTo>
                <a:cubicBezTo>
                  <a:pt x="12193338" y="2266780"/>
                  <a:pt x="12169478" y="2270363"/>
                  <a:pt x="12159536" y="2281510"/>
                </a:cubicBezTo>
                <a:cubicBezTo>
                  <a:pt x="12143233" y="2301020"/>
                  <a:pt x="12090741" y="2303409"/>
                  <a:pt x="12127325" y="2349592"/>
                </a:cubicBezTo>
                <a:cubicBezTo>
                  <a:pt x="12134485" y="2358351"/>
                  <a:pt x="12121759" y="2363527"/>
                  <a:pt x="12114203" y="2367509"/>
                </a:cubicBezTo>
                <a:cubicBezTo>
                  <a:pt x="12076226" y="2391238"/>
                  <a:pt x="12032841" y="2404934"/>
                  <a:pt x="11988142" y="2407322"/>
                </a:cubicBezTo>
                <a:cubicBezTo>
                  <a:pt x="11956328" y="2406527"/>
                  <a:pt x="11938434" y="2427230"/>
                  <a:pt x="11913778" y="2437581"/>
                </a:cubicBezTo>
                <a:cubicBezTo>
                  <a:pt x="11904632" y="2441960"/>
                  <a:pt x="11895485" y="2451118"/>
                  <a:pt x="11901053" y="2462265"/>
                </a:cubicBezTo>
                <a:cubicBezTo>
                  <a:pt x="11906620" y="2473414"/>
                  <a:pt x="11919345" y="2482570"/>
                  <a:pt x="11930877" y="2473414"/>
                </a:cubicBezTo>
                <a:cubicBezTo>
                  <a:pt x="11951557" y="2457489"/>
                  <a:pt x="11960306" y="2467839"/>
                  <a:pt x="11977007" y="2482173"/>
                </a:cubicBezTo>
                <a:cubicBezTo>
                  <a:pt x="12003650" y="2504468"/>
                  <a:pt x="12035464" y="2491329"/>
                  <a:pt x="12065289" y="2479784"/>
                </a:cubicBezTo>
                <a:cubicBezTo>
                  <a:pt x="12095114" y="2468238"/>
                  <a:pt x="12131700" y="2434395"/>
                  <a:pt x="12151186" y="2493719"/>
                </a:cubicBezTo>
                <a:cubicBezTo>
                  <a:pt x="12165741" y="2489617"/>
                  <a:pt x="12181289" y="2490454"/>
                  <a:pt x="12195328" y="2496108"/>
                </a:cubicBezTo>
                <a:lnTo>
                  <a:pt x="12195328" y="2754500"/>
                </a:lnTo>
                <a:cubicBezTo>
                  <a:pt x="12157032" y="2775202"/>
                  <a:pt x="12117146" y="2792801"/>
                  <a:pt x="12076027" y="2807054"/>
                </a:cubicBezTo>
                <a:cubicBezTo>
                  <a:pt x="12013831" y="2829269"/>
                  <a:pt x="11946865" y="2834485"/>
                  <a:pt x="11881965" y="2822183"/>
                </a:cubicBezTo>
                <a:cubicBezTo>
                  <a:pt x="11796546" y="2811792"/>
                  <a:pt x="11709934" y="2817604"/>
                  <a:pt x="11626661" y="2839303"/>
                </a:cubicBezTo>
                <a:cubicBezTo>
                  <a:pt x="11607971" y="2843285"/>
                  <a:pt x="11608370" y="2863589"/>
                  <a:pt x="11588884" y="2863589"/>
                </a:cubicBezTo>
                <a:cubicBezTo>
                  <a:pt x="11587690" y="2817404"/>
                  <a:pt x="11562239" y="2807850"/>
                  <a:pt x="11522473" y="2817404"/>
                </a:cubicBezTo>
                <a:cubicBezTo>
                  <a:pt x="11471969" y="2829747"/>
                  <a:pt x="11426634" y="2859607"/>
                  <a:pt x="11380504" y="2872348"/>
                </a:cubicBezTo>
                <a:cubicBezTo>
                  <a:pt x="11339943" y="2886960"/>
                  <a:pt x="11298307" y="2898547"/>
                  <a:pt x="11256035" y="2906985"/>
                </a:cubicBezTo>
                <a:cubicBezTo>
                  <a:pt x="11247684" y="2907782"/>
                  <a:pt x="11238140" y="2897431"/>
                  <a:pt x="11227799" y="2903801"/>
                </a:cubicBezTo>
                <a:cubicBezTo>
                  <a:pt x="11244145" y="2951737"/>
                  <a:pt x="11291666" y="2981757"/>
                  <a:pt x="11341931" y="2975864"/>
                </a:cubicBezTo>
                <a:cubicBezTo>
                  <a:pt x="11404882" y="2968220"/>
                  <a:pt x="11468231" y="2964795"/>
                  <a:pt x="11531619" y="2965512"/>
                </a:cubicBezTo>
                <a:cubicBezTo>
                  <a:pt x="11541958" y="2965115"/>
                  <a:pt x="11552696" y="2969892"/>
                  <a:pt x="11549514" y="2978651"/>
                </a:cubicBezTo>
                <a:cubicBezTo>
                  <a:pt x="11523268" y="3047927"/>
                  <a:pt x="11583316" y="3028418"/>
                  <a:pt x="11616719" y="3041955"/>
                </a:cubicBezTo>
                <a:cubicBezTo>
                  <a:pt x="11568125" y="3107648"/>
                  <a:pt x="11501118" y="3157375"/>
                  <a:pt x="11424248" y="3184886"/>
                </a:cubicBezTo>
                <a:cubicBezTo>
                  <a:pt x="11324831" y="3219923"/>
                  <a:pt x="11221835" y="3188470"/>
                  <a:pt x="11125997" y="3232266"/>
                </a:cubicBezTo>
                <a:cubicBezTo>
                  <a:pt x="11105716" y="3241422"/>
                  <a:pt x="11060382" y="3213154"/>
                  <a:pt x="11020615" y="3219923"/>
                </a:cubicBezTo>
                <a:cubicBezTo>
                  <a:pt x="10910461" y="3238635"/>
                  <a:pt x="10800705" y="3258144"/>
                  <a:pt x="10689358" y="3271283"/>
                </a:cubicBezTo>
                <a:cubicBezTo>
                  <a:pt x="10610619" y="3280440"/>
                  <a:pt x="10514781" y="3260931"/>
                  <a:pt x="10444792" y="3330206"/>
                </a:cubicBezTo>
                <a:cubicBezTo>
                  <a:pt x="10434055" y="3341753"/>
                  <a:pt x="10401445" y="3330206"/>
                  <a:pt x="10379176" y="3330206"/>
                </a:cubicBezTo>
                <a:cubicBezTo>
                  <a:pt x="10287315" y="3333392"/>
                  <a:pt x="10195851" y="3336976"/>
                  <a:pt x="10103990" y="3342549"/>
                </a:cubicBezTo>
                <a:cubicBezTo>
                  <a:pt x="10083311" y="3342549"/>
                  <a:pt x="10051895" y="3341355"/>
                  <a:pt x="10073369" y="3382363"/>
                </a:cubicBezTo>
                <a:cubicBezTo>
                  <a:pt x="10094843" y="3423371"/>
                  <a:pt x="10051895" y="3450445"/>
                  <a:pt x="10030819" y="3450445"/>
                </a:cubicBezTo>
                <a:cubicBezTo>
                  <a:pt x="9972760" y="3452037"/>
                  <a:pt x="9934584" y="3491851"/>
                  <a:pt x="9884875" y="3508174"/>
                </a:cubicBezTo>
                <a:cubicBezTo>
                  <a:pt x="9866979" y="3516138"/>
                  <a:pt x="9839938" y="3524897"/>
                  <a:pt x="9827212" y="3508174"/>
                </a:cubicBezTo>
                <a:cubicBezTo>
                  <a:pt x="9814487" y="3491454"/>
                  <a:pt x="9838347" y="3475925"/>
                  <a:pt x="9846699" y="3464379"/>
                </a:cubicBezTo>
                <a:cubicBezTo>
                  <a:pt x="9855049" y="3452834"/>
                  <a:pt x="9864991" y="3442084"/>
                  <a:pt x="9858230" y="3426954"/>
                </a:cubicBezTo>
                <a:cubicBezTo>
                  <a:pt x="9851471" y="3411826"/>
                  <a:pt x="9836359" y="3421381"/>
                  <a:pt x="9826019" y="3418195"/>
                </a:cubicBezTo>
                <a:cubicBezTo>
                  <a:pt x="9775516" y="3402270"/>
                  <a:pt x="9721035" y="3428148"/>
                  <a:pt x="9670930" y="3396298"/>
                </a:cubicBezTo>
                <a:cubicBezTo>
                  <a:pt x="9644604" y="3387897"/>
                  <a:pt x="9615852" y="3392476"/>
                  <a:pt x="9593383" y="3408640"/>
                </a:cubicBezTo>
                <a:cubicBezTo>
                  <a:pt x="9524985" y="3460399"/>
                  <a:pt x="9453405" y="3427353"/>
                  <a:pt x="9383414" y="3427353"/>
                </a:cubicBezTo>
                <a:cubicBezTo>
                  <a:pt x="9345596" y="3424526"/>
                  <a:pt x="9307658" y="3430378"/>
                  <a:pt x="9272465" y="3444472"/>
                </a:cubicBezTo>
                <a:cubicBezTo>
                  <a:pt x="9262046" y="3450605"/>
                  <a:pt x="9249639" y="3452435"/>
                  <a:pt x="9237867" y="3449648"/>
                </a:cubicBezTo>
                <a:cubicBezTo>
                  <a:pt x="9139644" y="3422176"/>
                  <a:pt x="9124930" y="3427751"/>
                  <a:pt x="9066473" y="3507378"/>
                </a:cubicBezTo>
                <a:cubicBezTo>
                  <a:pt x="9056929" y="3520120"/>
                  <a:pt x="9045794" y="3536442"/>
                  <a:pt x="9029490" y="3530869"/>
                </a:cubicBezTo>
                <a:cubicBezTo>
                  <a:pt x="8980180" y="3514146"/>
                  <a:pt x="8937231" y="3542415"/>
                  <a:pt x="8891102" y="3548387"/>
                </a:cubicBezTo>
                <a:cubicBezTo>
                  <a:pt x="8873048" y="3552209"/>
                  <a:pt x="8854198" y="3550139"/>
                  <a:pt x="8837417" y="3542415"/>
                </a:cubicBezTo>
                <a:cubicBezTo>
                  <a:pt x="8815982" y="3529276"/>
                  <a:pt x="8789179" y="3528520"/>
                  <a:pt x="8767029" y="3540423"/>
                </a:cubicBezTo>
                <a:cubicBezTo>
                  <a:pt x="8707776" y="3585812"/>
                  <a:pt x="8640172" y="3585812"/>
                  <a:pt x="8570978" y="3585812"/>
                </a:cubicBezTo>
                <a:cubicBezTo>
                  <a:pt x="8521269" y="3586210"/>
                  <a:pt x="8473947" y="3609302"/>
                  <a:pt x="8421455" y="3593377"/>
                </a:cubicBezTo>
                <a:cubicBezTo>
                  <a:pt x="8405588" y="3588997"/>
                  <a:pt x="8388808" y="3588997"/>
                  <a:pt x="8372940" y="3593377"/>
                </a:cubicBezTo>
                <a:cubicBezTo>
                  <a:pt x="8368965" y="3607311"/>
                  <a:pt x="8381688" y="3612090"/>
                  <a:pt x="8394811" y="3616469"/>
                </a:cubicBezTo>
                <a:cubicBezTo>
                  <a:pt x="8428255" y="3627576"/>
                  <a:pt x="8464364" y="3627576"/>
                  <a:pt x="8497807" y="3616469"/>
                </a:cubicBezTo>
                <a:cubicBezTo>
                  <a:pt x="8514907" y="3612287"/>
                  <a:pt x="8532803" y="3612287"/>
                  <a:pt x="8549901" y="3616469"/>
                </a:cubicBezTo>
                <a:cubicBezTo>
                  <a:pt x="8516498" y="3628413"/>
                  <a:pt x="8481901" y="3650709"/>
                  <a:pt x="8442134" y="3636774"/>
                </a:cubicBezTo>
                <a:cubicBezTo>
                  <a:pt x="8464005" y="3683754"/>
                  <a:pt x="8536780" y="3662254"/>
                  <a:pt x="8539166" y="3676588"/>
                </a:cubicBezTo>
                <a:cubicBezTo>
                  <a:pt x="8546323" y="3731133"/>
                  <a:pt x="8631821" y="3674995"/>
                  <a:pt x="8618699" y="3742679"/>
                </a:cubicBezTo>
                <a:cubicBezTo>
                  <a:pt x="8556065" y="3734397"/>
                  <a:pt x="8492677" y="3733481"/>
                  <a:pt x="8429806" y="3739892"/>
                </a:cubicBezTo>
                <a:cubicBezTo>
                  <a:pt x="8331980" y="3755418"/>
                  <a:pt x="8233755" y="3743475"/>
                  <a:pt x="8136726" y="3761391"/>
                </a:cubicBezTo>
                <a:cubicBezTo>
                  <a:pt x="8094572" y="3773336"/>
                  <a:pt x="8049398" y="3767762"/>
                  <a:pt x="8011459" y="3745864"/>
                </a:cubicBezTo>
                <a:cubicBezTo>
                  <a:pt x="8000365" y="3734756"/>
                  <a:pt x="7983147" y="3732606"/>
                  <a:pt x="7969704" y="3740688"/>
                </a:cubicBezTo>
                <a:cubicBezTo>
                  <a:pt x="7968831" y="3741205"/>
                  <a:pt x="7967876" y="3741644"/>
                  <a:pt x="7966961" y="3742041"/>
                </a:cubicBezTo>
                <a:cubicBezTo>
                  <a:pt x="7954395" y="3747297"/>
                  <a:pt x="7939959" y="3741325"/>
                  <a:pt x="7934710" y="3728744"/>
                </a:cubicBezTo>
                <a:cubicBezTo>
                  <a:pt x="7928745" y="3680171"/>
                  <a:pt x="7923176" y="3690920"/>
                  <a:pt x="7894943" y="3719984"/>
                </a:cubicBezTo>
                <a:cubicBezTo>
                  <a:pt x="7865556" y="3754582"/>
                  <a:pt x="7820620" y="3771823"/>
                  <a:pt x="7775642" y="3765771"/>
                </a:cubicBezTo>
                <a:cubicBezTo>
                  <a:pt x="7736711" y="3754185"/>
                  <a:pt x="7695274" y="3754185"/>
                  <a:pt x="7656342" y="3765771"/>
                </a:cubicBezTo>
                <a:cubicBezTo>
                  <a:pt x="7626516" y="3780900"/>
                  <a:pt x="7607429" y="3735910"/>
                  <a:pt x="7581581" y="3761391"/>
                </a:cubicBezTo>
                <a:cubicBezTo>
                  <a:pt x="7578399" y="3743077"/>
                  <a:pt x="7598680" y="3736309"/>
                  <a:pt x="7604247" y="3721577"/>
                </a:cubicBezTo>
                <a:cubicBezTo>
                  <a:pt x="7571123" y="3700755"/>
                  <a:pt x="7529646" y="3698525"/>
                  <a:pt x="7494491" y="3715605"/>
                </a:cubicBezTo>
                <a:cubicBezTo>
                  <a:pt x="7479777" y="3723568"/>
                  <a:pt x="7451543" y="3716402"/>
                  <a:pt x="7458700" y="3748252"/>
                </a:cubicBezTo>
                <a:lnTo>
                  <a:pt x="7448362" y="3758206"/>
                </a:lnTo>
                <a:lnTo>
                  <a:pt x="7443988" y="3758206"/>
                </a:lnTo>
                <a:cubicBezTo>
                  <a:pt x="7427286" y="3752632"/>
                  <a:pt x="7427286" y="3762983"/>
                  <a:pt x="7427286" y="3773734"/>
                </a:cubicBezTo>
                <a:cubicBezTo>
                  <a:pt x="7362465" y="3815139"/>
                  <a:pt x="7289692" y="3787270"/>
                  <a:pt x="7220896" y="3794038"/>
                </a:cubicBezTo>
                <a:cubicBezTo>
                  <a:pt x="7195445" y="3796029"/>
                  <a:pt x="7166017" y="3809964"/>
                  <a:pt x="7138976" y="3794038"/>
                </a:cubicBezTo>
                <a:cubicBezTo>
                  <a:pt x="7072167" y="3826686"/>
                  <a:pt x="6999394" y="3796825"/>
                  <a:pt x="6930598" y="3816333"/>
                </a:cubicBezTo>
                <a:cubicBezTo>
                  <a:pt x="6857665" y="3832419"/>
                  <a:pt x="6782784" y="3837754"/>
                  <a:pt x="6708300" y="3832260"/>
                </a:cubicBezTo>
                <a:cubicBezTo>
                  <a:pt x="6651435" y="3832260"/>
                  <a:pt x="6592978" y="3835047"/>
                  <a:pt x="6535713" y="3832260"/>
                </a:cubicBezTo>
                <a:cubicBezTo>
                  <a:pt x="6504058" y="3831066"/>
                  <a:pt x="6472802" y="3824854"/>
                  <a:pt x="6443056" y="3813945"/>
                </a:cubicBezTo>
                <a:cubicBezTo>
                  <a:pt x="6414026" y="3803992"/>
                  <a:pt x="6403289" y="3810760"/>
                  <a:pt x="6403289" y="3843805"/>
                </a:cubicBezTo>
                <a:cubicBezTo>
                  <a:pt x="6382610" y="3822704"/>
                  <a:pt x="6372271" y="3800011"/>
                  <a:pt x="6342843" y="3800011"/>
                </a:cubicBezTo>
                <a:cubicBezTo>
                  <a:pt x="6396688" y="3772857"/>
                  <a:pt x="6458287" y="3765412"/>
                  <a:pt x="6517023" y="3778909"/>
                </a:cubicBezTo>
                <a:cubicBezTo>
                  <a:pt x="6553607" y="3785279"/>
                  <a:pt x="6590193" y="3787270"/>
                  <a:pt x="6626779" y="3792446"/>
                </a:cubicBezTo>
                <a:cubicBezTo>
                  <a:pt x="6629681" y="3792048"/>
                  <a:pt x="6632624" y="3792048"/>
                  <a:pt x="6635528" y="3792446"/>
                </a:cubicBezTo>
                <a:cubicBezTo>
                  <a:pt x="6649048" y="3809964"/>
                  <a:pt x="6662172" y="3803992"/>
                  <a:pt x="6685237" y="3805186"/>
                </a:cubicBezTo>
                <a:cubicBezTo>
                  <a:pt x="6708300" y="3806381"/>
                  <a:pt x="6747272" y="3772141"/>
                  <a:pt x="6756021" y="3826686"/>
                </a:cubicBezTo>
                <a:cubicBezTo>
                  <a:pt x="6757215" y="3833455"/>
                  <a:pt x="6767951" y="3832658"/>
                  <a:pt x="6772723" y="3826686"/>
                </a:cubicBezTo>
                <a:cubicBezTo>
                  <a:pt x="6812093" y="3776123"/>
                  <a:pt x="6869755" y="3806381"/>
                  <a:pt x="6917872" y="3795232"/>
                </a:cubicBezTo>
                <a:cubicBezTo>
                  <a:pt x="6953146" y="3791411"/>
                  <a:pt x="6988776" y="3791411"/>
                  <a:pt x="7024050" y="3795232"/>
                </a:cubicBezTo>
                <a:cubicBezTo>
                  <a:pt x="7019278" y="3771743"/>
                  <a:pt x="7002973" y="3778112"/>
                  <a:pt x="6995020" y="3767363"/>
                </a:cubicBezTo>
                <a:cubicBezTo>
                  <a:pt x="6987066" y="3756613"/>
                  <a:pt x="6975533" y="3742281"/>
                  <a:pt x="6977920" y="3732327"/>
                </a:cubicBezTo>
                <a:cubicBezTo>
                  <a:pt x="6983090" y="3709236"/>
                  <a:pt x="6999394" y="3729142"/>
                  <a:pt x="7010529" y="3729142"/>
                </a:cubicBezTo>
                <a:cubicBezTo>
                  <a:pt x="7029219" y="3727151"/>
                  <a:pt x="7047115" y="3723966"/>
                  <a:pt x="7065406" y="3721179"/>
                </a:cubicBezTo>
                <a:cubicBezTo>
                  <a:pt x="7094437" y="3711226"/>
                  <a:pt x="7123068" y="3726355"/>
                  <a:pt x="7152099" y="3721179"/>
                </a:cubicBezTo>
                <a:cubicBezTo>
                  <a:pt x="7166017" y="3718790"/>
                  <a:pt x="7194650" y="3729142"/>
                  <a:pt x="7171585" y="3696892"/>
                </a:cubicBezTo>
                <a:cubicBezTo>
                  <a:pt x="7166415" y="3689725"/>
                  <a:pt x="7170790" y="3681366"/>
                  <a:pt x="7177946" y="3685347"/>
                </a:cubicBezTo>
                <a:cubicBezTo>
                  <a:pt x="7194650" y="3695300"/>
                  <a:pt x="7220896" y="3678977"/>
                  <a:pt x="7229644" y="3700874"/>
                </a:cubicBezTo>
                <a:cubicBezTo>
                  <a:pt x="7245153" y="3741086"/>
                  <a:pt x="7277364" y="3729938"/>
                  <a:pt x="7305996" y="3729938"/>
                </a:cubicBezTo>
                <a:cubicBezTo>
                  <a:pt x="7307985" y="3729938"/>
                  <a:pt x="7313154" y="3723169"/>
                  <a:pt x="7313154" y="3719188"/>
                </a:cubicBezTo>
                <a:cubicBezTo>
                  <a:pt x="7314348" y="3679375"/>
                  <a:pt x="7314348" y="3679375"/>
                  <a:pt x="7349740" y="3679375"/>
                </a:cubicBezTo>
                <a:cubicBezTo>
                  <a:pt x="7390422" y="3682640"/>
                  <a:pt x="7431342" y="3681683"/>
                  <a:pt x="7471824" y="3676588"/>
                </a:cubicBezTo>
                <a:cubicBezTo>
                  <a:pt x="7482164" y="3669422"/>
                  <a:pt x="7496082" y="3702467"/>
                  <a:pt x="7506421" y="3669422"/>
                </a:cubicBezTo>
                <a:cubicBezTo>
                  <a:pt x="7519147" y="3643582"/>
                  <a:pt x="7546108" y="3627896"/>
                  <a:pt x="7574820" y="3629607"/>
                </a:cubicBezTo>
                <a:cubicBezTo>
                  <a:pt x="7620155" y="3628014"/>
                  <a:pt x="7665090" y="3624432"/>
                  <a:pt x="7710027" y="3620052"/>
                </a:cubicBezTo>
                <a:cubicBezTo>
                  <a:pt x="7670260" y="3616070"/>
                  <a:pt x="7630493" y="3611691"/>
                  <a:pt x="7590727" y="3609701"/>
                </a:cubicBezTo>
                <a:cubicBezTo>
                  <a:pt x="7572832" y="3609302"/>
                  <a:pt x="7548972" y="3596562"/>
                  <a:pt x="7553347" y="3581035"/>
                </a:cubicBezTo>
                <a:cubicBezTo>
                  <a:pt x="7560027" y="3557624"/>
                  <a:pt x="7577008" y="3538553"/>
                  <a:pt x="7599475" y="3529276"/>
                </a:cubicBezTo>
                <a:cubicBezTo>
                  <a:pt x="7622858" y="3522787"/>
                  <a:pt x="7644928" y="3512276"/>
                  <a:pt x="7664693" y="3498222"/>
                </a:cubicBezTo>
                <a:cubicBezTo>
                  <a:pt x="7673443" y="3490657"/>
                  <a:pt x="7688553" y="3485083"/>
                  <a:pt x="7679805" y="3470353"/>
                </a:cubicBezTo>
                <a:cubicBezTo>
                  <a:pt x="7672329" y="3459842"/>
                  <a:pt x="7658251" y="3456417"/>
                  <a:pt x="7646798" y="3462389"/>
                </a:cubicBezTo>
                <a:cubicBezTo>
                  <a:pt x="7584563" y="3484844"/>
                  <a:pt x="7529606" y="3523782"/>
                  <a:pt x="7487731" y="3575062"/>
                </a:cubicBezTo>
                <a:cubicBezTo>
                  <a:pt x="7476914" y="3594292"/>
                  <a:pt x="7456036" y="3605599"/>
                  <a:pt x="7434046" y="3604126"/>
                </a:cubicBezTo>
                <a:cubicBezTo>
                  <a:pt x="7387121" y="3604525"/>
                  <a:pt x="7337810" y="3593775"/>
                  <a:pt x="7294465" y="3625627"/>
                </a:cubicBezTo>
                <a:cubicBezTo>
                  <a:pt x="7279352" y="3636774"/>
                  <a:pt x="7261458" y="3622441"/>
                  <a:pt x="7244755" y="3618460"/>
                </a:cubicBezTo>
                <a:cubicBezTo>
                  <a:pt x="7163234" y="3596961"/>
                  <a:pt x="7080916" y="3551572"/>
                  <a:pt x="6999394" y="3618460"/>
                </a:cubicBezTo>
                <a:cubicBezTo>
                  <a:pt x="6991123" y="3625825"/>
                  <a:pt x="6978636" y="3625825"/>
                  <a:pt x="6970364" y="3618460"/>
                </a:cubicBezTo>
                <a:cubicBezTo>
                  <a:pt x="6960025" y="3608108"/>
                  <a:pt x="6973942" y="3604922"/>
                  <a:pt x="6977125" y="3598154"/>
                </a:cubicBezTo>
                <a:cubicBezTo>
                  <a:pt x="6985476" y="3580238"/>
                  <a:pt x="6947697" y="3554359"/>
                  <a:pt x="6920258" y="3558341"/>
                </a:cubicBezTo>
                <a:cubicBezTo>
                  <a:pt x="6918269" y="3558739"/>
                  <a:pt x="6809706" y="3611293"/>
                  <a:pt x="6807320" y="3611293"/>
                </a:cubicBezTo>
                <a:cubicBezTo>
                  <a:pt x="6772723" y="3627217"/>
                  <a:pt x="6739716" y="3666634"/>
                  <a:pt x="6699949" y="3621645"/>
                </a:cubicBezTo>
                <a:cubicBezTo>
                  <a:pt x="6688815" y="3609701"/>
                  <a:pt x="6677681" y="3621645"/>
                  <a:pt x="6666148" y="3624432"/>
                </a:cubicBezTo>
                <a:cubicBezTo>
                  <a:pt x="6627177" y="3633191"/>
                  <a:pt x="6586217" y="3657079"/>
                  <a:pt x="6551222" y="3614080"/>
                </a:cubicBezTo>
                <a:cubicBezTo>
                  <a:pt x="6547286" y="3610974"/>
                  <a:pt x="6542036" y="3610058"/>
                  <a:pt x="6537303" y="3611691"/>
                </a:cubicBezTo>
                <a:cubicBezTo>
                  <a:pt x="6493282" y="3631359"/>
                  <a:pt x="6443772" y="3635022"/>
                  <a:pt x="6397325" y="3622043"/>
                </a:cubicBezTo>
                <a:cubicBezTo>
                  <a:pt x="6344157" y="3614597"/>
                  <a:pt x="6290073" y="3617982"/>
                  <a:pt x="6238257" y="3631996"/>
                </a:cubicBezTo>
                <a:cubicBezTo>
                  <a:pt x="6201671" y="3640756"/>
                  <a:pt x="6161109" y="3612090"/>
                  <a:pt x="6133670" y="3618460"/>
                </a:cubicBezTo>
                <a:cubicBezTo>
                  <a:pt x="6070044" y="3631598"/>
                  <a:pt x="6009996" y="3608506"/>
                  <a:pt x="5948358" y="3618460"/>
                </a:cubicBezTo>
                <a:cubicBezTo>
                  <a:pt x="5903420" y="3625627"/>
                  <a:pt x="5856496" y="3618858"/>
                  <a:pt x="5816730" y="3650709"/>
                </a:cubicBezTo>
                <a:cubicBezTo>
                  <a:pt x="5815615" y="3651345"/>
                  <a:pt x="5814502" y="3651943"/>
                  <a:pt x="5813309" y="3652500"/>
                </a:cubicBezTo>
                <a:cubicBezTo>
                  <a:pt x="5791477" y="3662852"/>
                  <a:pt x="5765390" y="3653457"/>
                  <a:pt x="5755090" y="3631598"/>
                </a:cubicBezTo>
                <a:cubicBezTo>
                  <a:pt x="5749523" y="3613681"/>
                  <a:pt x="5714925" y="3587404"/>
                  <a:pt x="5752307" y="3564711"/>
                </a:cubicBezTo>
                <a:cubicBezTo>
                  <a:pt x="5757874" y="3561525"/>
                  <a:pt x="5763839" y="3551572"/>
                  <a:pt x="5763839" y="3548786"/>
                </a:cubicBezTo>
                <a:cubicBezTo>
                  <a:pt x="5732025" y="3482694"/>
                  <a:pt x="5804798" y="3490657"/>
                  <a:pt x="5821500" y="3486277"/>
                </a:cubicBezTo>
                <a:cubicBezTo>
                  <a:pt x="5856099" y="3477518"/>
                  <a:pt x="5858882" y="3451639"/>
                  <a:pt x="5869221" y="3432130"/>
                </a:cubicBezTo>
                <a:cubicBezTo>
                  <a:pt x="5872164" y="3427034"/>
                  <a:pt x="5873238" y="3421062"/>
                  <a:pt x="5872243" y="3415250"/>
                </a:cubicBezTo>
                <a:cubicBezTo>
                  <a:pt x="5869937" y="3401394"/>
                  <a:pt x="5856854" y="3391997"/>
                  <a:pt x="5842975" y="3394308"/>
                </a:cubicBezTo>
                <a:cubicBezTo>
                  <a:pt x="5769248" y="3398727"/>
                  <a:pt x="5695321" y="3397134"/>
                  <a:pt x="5621871" y="3389530"/>
                </a:cubicBezTo>
                <a:cubicBezTo>
                  <a:pt x="5538122" y="3377267"/>
                  <a:pt x="5453260" y="3374719"/>
                  <a:pt x="5368954" y="3381966"/>
                </a:cubicBezTo>
                <a:cubicBezTo>
                  <a:pt x="5335948" y="3383956"/>
                  <a:pt x="5298567" y="3370419"/>
                  <a:pt x="5262380" y="3370419"/>
                </a:cubicBezTo>
                <a:cubicBezTo>
                  <a:pt x="5229512" y="3366836"/>
                  <a:pt x="5197451" y="3378414"/>
                  <a:pt x="5174549" y="3400770"/>
                </a:cubicBezTo>
                <a:lnTo>
                  <a:pt x="5157558" y="3423194"/>
                </a:lnTo>
                <a:lnTo>
                  <a:pt x="5152634" y="3408852"/>
                </a:lnTo>
                <a:cubicBezTo>
                  <a:pt x="5142756" y="3396049"/>
                  <a:pt x="5123592" y="3397692"/>
                  <a:pt x="5106892" y="3389927"/>
                </a:cubicBezTo>
                <a:cubicBezTo>
                  <a:pt x="5041196" y="3364167"/>
                  <a:pt x="4969178" y="3359032"/>
                  <a:pt x="4900501" y="3375197"/>
                </a:cubicBezTo>
                <a:cubicBezTo>
                  <a:pt x="4841647" y="3389251"/>
                  <a:pt x="4780405" y="3390207"/>
                  <a:pt x="4721153" y="3377984"/>
                </a:cubicBezTo>
                <a:cubicBezTo>
                  <a:pt x="4712842" y="3375634"/>
                  <a:pt x="4704331" y="3374042"/>
                  <a:pt x="4695702" y="3373207"/>
                </a:cubicBezTo>
                <a:cubicBezTo>
                  <a:pt x="4679398" y="3370818"/>
                  <a:pt x="4658322" y="3370818"/>
                  <a:pt x="4658322" y="3389927"/>
                </a:cubicBezTo>
                <a:lnTo>
                  <a:pt x="4657525" y="3391122"/>
                </a:lnTo>
                <a:cubicBezTo>
                  <a:pt x="4656333" y="3411029"/>
                  <a:pt x="4676215" y="3413817"/>
                  <a:pt x="4691725" y="3405853"/>
                </a:cubicBezTo>
                <a:cubicBezTo>
                  <a:pt x="4692640" y="3405416"/>
                  <a:pt x="4693554" y="3405057"/>
                  <a:pt x="4694509" y="3404699"/>
                </a:cubicBezTo>
                <a:cubicBezTo>
                  <a:pt x="4709661" y="3399404"/>
                  <a:pt x="4726202" y="3407406"/>
                  <a:pt x="4731491" y="3422575"/>
                </a:cubicBezTo>
                <a:cubicBezTo>
                  <a:pt x="4734156" y="3428946"/>
                  <a:pt x="4737775" y="3434839"/>
                  <a:pt x="4742230" y="3440094"/>
                </a:cubicBezTo>
                <a:cubicBezTo>
                  <a:pt x="4766647" y="3438501"/>
                  <a:pt x="4791141" y="3439298"/>
                  <a:pt x="4815400" y="3442483"/>
                </a:cubicBezTo>
                <a:cubicBezTo>
                  <a:pt x="4826932" y="3438939"/>
                  <a:pt x="4839260" y="3438939"/>
                  <a:pt x="4850792" y="3442483"/>
                </a:cubicBezTo>
                <a:cubicBezTo>
                  <a:pt x="4894974" y="3450802"/>
                  <a:pt x="4940507" y="3448454"/>
                  <a:pt x="4983614" y="3435713"/>
                </a:cubicBezTo>
                <a:cubicBezTo>
                  <a:pt x="5017416" y="3427353"/>
                  <a:pt x="5060364" y="3397891"/>
                  <a:pt x="5089790" y="3432529"/>
                </a:cubicBezTo>
                <a:cubicBezTo>
                  <a:pt x="5111862" y="3458507"/>
                  <a:pt x="5127892" y="3459178"/>
                  <a:pt x="5143419" y="3445462"/>
                </a:cubicBezTo>
                <a:lnTo>
                  <a:pt x="5158099" y="3428384"/>
                </a:lnTo>
                <a:lnTo>
                  <a:pt x="5163359" y="3431493"/>
                </a:lnTo>
                <a:cubicBezTo>
                  <a:pt x="5186145" y="3441924"/>
                  <a:pt x="5213029" y="3431852"/>
                  <a:pt x="5223408" y="3409039"/>
                </a:cubicBezTo>
                <a:cubicBezTo>
                  <a:pt x="5230168" y="3399881"/>
                  <a:pt x="5267946" y="3350114"/>
                  <a:pt x="5263176" y="3419788"/>
                </a:cubicBezTo>
                <a:cubicBezTo>
                  <a:pt x="5261982" y="3433325"/>
                  <a:pt x="5279877" y="3446065"/>
                  <a:pt x="5285842" y="3443677"/>
                </a:cubicBezTo>
                <a:cubicBezTo>
                  <a:pt x="5320439" y="3429741"/>
                  <a:pt x="5356627" y="3473537"/>
                  <a:pt x="5390825" y="3437705"/>
                </a:cubicBezTo>
                <a:cubicBezTo>
                  <a:pt x="5404347" y="3423769"/>
                  <a:pt x="5421446" y="3434519"/>
                  <a:pt x="5434570" y="3450445"/>
                </a:cubicBezTo>
                <a:cubicBezTo>
                  <a:pt x="5459384" y="3475648"/>
                  <a:pt x="5494617" y="3487591"/>
                  <a:pt x="5529612" y="3482694"/>
                </a:cubicBezTo>
                <a:cubicBezTo>
                  <a:pt x="5601987" y="3484684"/>
                  <a:pt x="5655672" y="3449648"/>
                  <a:pt x="5716118" y="3425760"/>
                </a:cubicBezTo>
                <a:cubicBezTo>
                  <a:pt x="5727651" y="3421381"/>
                  <a:pt x="5743956" y="3410233"/>
                  <a:pt x="5753500" y="3425760"/>
                </a:cubicBezTo>
                <a:cubicBezTo>
                  <a:pt x="5763044" y="3441288"/>
                  <a:pt x="5743558" y="3444472"/>
                  <a:pt x="5736003" y="3452435"/>
                </a:cubicBezTo>
                <a:cubicBezTo>
                  <a:pt x="5696872" y="3486835"/>
                  <a:pt x="5662394" y="3526170"/>
                  <a:pt x="5633404" y="3569488"/>
                </a:cubicBezTo>
                <a:cubicBezTo>
                  <a:pt x="5624258" y="3587047"/>
                  <a:pt x="5606243" y="3598195"/>
                  <a:pt x="5586478" y="3598553"/>
                </a:cubicBezTo>
                <a:cubicBezTo>
                  <a:pt x="5528420" y="3592979"/>
                  <a:pt x="5471553" y="3621246"/>
                  <a:pt x="5412300" y="3600941"/>
                </a:cubicBezTo>
                <a:cubicBezTo>
                  <a:pt x="5388718" y="3595766"/>
                  <a:pt x="5364301" y="3595766"/>
                  <a:pt x="5340720" y="3600941"/>
                </a:cubicBezTo>
                <a:cubicBezTo>
                  <a:pt x="5302543" y="3607311"/>
                  <a:pt x="5261187" y="3628413"/>
                  <a:pt x="5245280" y="3567496"/>
                </a:cubicBezTo>
                <a:cubicBezTo>
                  <a:pt x="5244206" y="3563954"/>
                  <a:pt x="5241779" y="3560928"/>
                  <a:pt x="5238520" y="3559137"/>
                </a:cubicBezTo>
                <a:cubicBezTo>
                  <a:pt x="5238121" y="3564313"/>
                  <a:pt x="5234544" y="3569887"/>
                  <a:pt x="5224998" y="3569887"/>
                </a:cubicBezTo>
                <a:lnTo>
                  <a:pt x="5219829" y="3569887"/>
                </a:lnTo>
                <a:cubicBezTo>
                  <a:pt x="5145822" y="3555593"/>
                  <a:pt x="5069868" y="3554638"/>
                  <a:pt x="4995544" y="3567100"/>
                </a:cubicBezTo>
                <a:cubicBezTo>
                  <a:pt x="4985204" y="3605719"/>
                  <a:pt x="4959356" y="3608506"/>
                  <a:pt x="4926747" y="3603728"/>
                </a:cubicBezTo>
                <a:cubicBezTo>
                  <a:pt x="4883163" y="3595128"/>
                  <a:pt x="4838067" y="3597995"/>
                  <a:pt x="4795914" y="3612090"/>
                </a:cubicBezTo>
                <a:cubicBezTo>
                  <a:pt x="4782394" y="3617265"/>
                  <a:pt x="4766486" y="3630005"/>
                  <a:pt x="4758931" y="3603728"/>
                </a:cubicBezTo>
                <a:cubicBezTo>
                  <a:pt x="4757739" y="3599348"/>
                  <a:pt x="4745013" y="3593775"/>
                  <a:pt x="4741832" y="3595766"/>
                </a:cubicBezTo>
                <a:cubicBezTo>
                  <a:pt x="4675819" y="3638764"/>
                  <a:pt x="4604637" y="3551174"/>
                  <a:pt x="4539419" y="3603728"/>
                </a:cubicBezTo>
                <a:cubicBezTo>
                  <a:pt x="4482950" y="3581831"/>
                  <a:pt x="4426480" y="3624034"/>
                  <a:pt x="4376374" y="3611293"/>
                </a:cubicBezTo>
                <a:cubicBezTo>
                  <a:pt x="4314736" y="3595368"/>
                  <a:pt x="4256277" y="3620450"/>
                  <a:pt x="4195434" y="3607311"/>
                </a:cubicBezTo>
                <a:cubicBezTo>
                  <a:pt x="4150340" y="3601657"/>
                  <a:pt x="4104568" y="3606715"/>
                  <a:pt x="4061818" y="3622043"/>
                </a:cubicBezTo>
                <a:cubicBezTo>
                  <a:pt x="4041140" y="3627616"/>
                  <a:pt x="4012906" y="3644339"/>
                  <a:pt x="3995805" y="3615673"/>
                </a:cubicBezTo>
                <a:cubicBezTo>
                  <a:pt x="3986898" y="3599587"/>
                  <a:pt x="3986898" y="3579999"/>
                  <a:pt x="3995805" y="3563914"/>
                </a:cubicBezTo>
                <a:cubicBezTo>
                  <a:pt x="3913767" y="3557823"/>
                  <a:pt x="3831410" y="3556867"/>
                  <a:pt x="3749251" y="3561128"/>
                </a:cubicBezTo>
                <a:cubicBezTo>
                  <a:pt x="3682760" y="3569050"/>
                  <a:pt x="3615396" y="3564870"/>
                  <a:pt x="3550417" y="3548786"/>
                </a:cubicBezTo>
                <a:cubicBezTo>
                  <a:pt x="3517212" y="3543928"/>
                  <a:pt x="3483569" y="3543251"/>
                  <a:pt x="3450204" y="3546794"/>
                </a:cubicBezTo>
                <a:cubicBezTo>
                  <a:pt x="3432866" y="3550417"/>
                  <a:pt x="3414812" y="3547271"/>
                  <a:pt x="3399701" y="3538035"/>
                </a:cubicBezTo>
                <a:cubicBezTo>
                  <a:pt x="3383395" y="3535687"/>
                  <a:pt x="3368126" y="3528758"/>
                  <a:pt x="3355560" y="3518128"/>
                </a:cubicBezTo>
                <a:cubicBezTo>
                  <a:pt x="3318258" y="3496350"/>
                  <a:pt x="3273560" y="3491134"/>
                  <a:pt x="3232283" y="3503796"/>
                </a:cubicBezTo>
                <a:cubicBezTo>
                  <a:pt x="3194862" y="3507298"/>
                  <a:pt x="3159708" y="3523264"/>
                  <a:pt x="3132468" y="3549183"/>
                </a:cubicBezTo>
                <a:cubicBezTo>
                  <a:pt x="3113698" y="3563954"/>
                  <a:pt x="3086816" y="3562242"/>
                  <a:pt x="3070034" y="3545201"/>
                </a:cubicBezTo>
                <a:cubicBezTo>
                  <a:pt x="3045776" y="3514545"/>
                  <a:pt x="3023109" y="3523703"/>
                  <a:pt x="2997260" y="3536442"/>
                </a:cubicBezTo>
                <a:cubicBezTo>
                  <a:pt x="2951926" y="3557544"/>
                  <a:pt x="2905798" y="3536442"/>
                  <a:pt x="2860065" y="3536442"/>
                </a:cubicBezTo>
                <a:cubicBezTo>
                  <a:pt x="2852111" y="3536442"/>
                  <a:pt x="2838591" y="3530073"/>
                  <a:pt x="2836205" y="3533258"/>
                </a:cubicBezTo>
                <a:cubicBezTo>
                  <a:pt x="2800017" y="3580636"/>
                  <a:pt x="2762636" y="3557942"/>
                  <a:pt x="2722870" y="3538433"/>
                </a:cubicBezTo>
                <a:cubicBezTo>
                  <a:pt x="2656857" y="3505387"/>
                  <a:pt x="2583685" y="3530869"/>
                  <a:pt x="2514889" y="3517332"/>
                </a:cubicBezTo>
                <a:cubicBezTo>
                  <a:pt x="2503356" y="3515182"/>
                  <a:pt x="2492102" y="3511599"/>
                  <a:pt x="2481485" y="3506581"/>
                </a:cubicBezTo>
                <a:cubicBezTo>
                  <a:pt x="2440723" y="3478076"/>
                  <a:pt x="2387079" y="3476085"/>
                  <a:pt x="2344289" y="3501407"/>
                </a:cubicBezTo>
                <a:cubicBezTo>
                  <a:pt x="2333552" y="3508573"/>
                  <a:pt x="2321225" y="3515341"/>
                  <a:pt x="2310488" y="3504193"/>
                </a:cubicBezTo>
                <a:cubicBezTo>
                  <a:pt x="2299750" y="3493045"/>
                  <a:pt x="2322815" y="3494638"/>
                  <a:pt x="2322815" y="3483490"/>
                </a:cubicBezTo>
                <a:cubicBezTo>
                  <a:pt x="2324803" y="3437306"/>
                  <a:pt x="2289809" y="3446861"/>
                  <a:pt x="2268733" y="3452834"/>
                </a:cubicBezTo>
                <a:cubicBezTo>
                  <a:pt x="2239702" y="3461195"/>
                  <a:pt x="2215047" y="3473537"/>
                  <a:pt x="2199935" y="3433723"/>
                </a:cubicBezTo>
                <a:cubicBezTo>
                  <a:pt x="2197151" y="3426557"/>
                  <a:pt x="2177666" y="3420982"/>
                  <a:pt x="2167327" y="3422973"/>
                </a:cubicBezTo>
                <a:cubicBezTo>
                  <a:pt x="2120799" y="3436311"/>
                  <a:pt x="2071489" y="3436311"/>
                  <a:pt x="2024962" y="3422973"/>
                </a:cubicBezTo>
                <a:cubicBezTo>
                  <a:pt x="2001499" y="3414215"/>
                  <a:pt x="1997125" y="3457213"/>
                  <a:pt x="1974457" y="3467167"/>
                </a:cubicBezTo>
                <a:cubicBezTo>
                  <a:pt x="1960539" y="3446861"/>
                  <a:pt x="1980025" y="3432130"/>
                  <a:pt x="1980025" y="3417399"/>
                </a:cubicBezTo>
                <a:cubicBezTo>
                  <a:pt x="1980025" y="3402668"/>
                  <a:pt x="1992352" y="3387937"/>
                  <a:pt x="1980025" y="3377586"/>
                </a:cubicBezTo>
                <a:cubicBezTo>
                  <a:pt x="1967697" y="3367233"/>
                  <a:pt x="1953380" y="3377586"/>
                  <a:pt x="1940258" y="3377586"/>
                </a:cubicBezTo>
                <a:cubicBezTo>
                  <a:pt x="1869473" y="3377984"/>
                  <a:pt x="1801870" y="3409039"/>
                  <a:pt x="1730687" y="3398288"/>
                </a:cubicBezTo>
                <a:cubicBezTo>
                  <a:pt x="1717962" y="3396696"/>
                  <a:pt x="1709610" y="3397492"/>
                  <a:pt x="1709610" y="3411826"/>
                </a:cubicBezTo>
                <a:cubicBezTo>
                  <a:pt x="1707224" y="3460399"/>
                  <a:pt x="1685750" y="3436112"/>
                  <a:pt x="1669843" y="3420585"/>
                </a:cubicBezTo>
                <a:cubicBezTo>
                  <a:pt x="1656005" y="3386703"/>
                  <a:pt x="1660538" y="3348044"/>
                  <a:pt x="1681774" y="3318263"/>
                </a:cubicBezTo>
                <a:cubicBezTo>
                  <a:pt x="1715973" y="3290792"/>
                  <a:pt x="1740231" y="3249783"/>
                  <a:pt x="1788746" y="3240625"/>
                </a:cubicBezTo>
                <a:cubicBezTo>
                  <a:pt x="1805052" y="3237838"/>
                  <a:pt x="1804653" y="3223506"/>
                  <a:pt x="1801074" y="3204794"/>
                </a:cubicBezTo>
                <a:cubicBezTo>
                  <a:pt x="1797496" y="3186081"/>
                  <a:pt x="1779600" y="3186877"/>
                  <a:pt x="1767272" y="3190461"/>
                </a:cubicBezTo>
                <a:cubicBezTo>
                  <a:pt x="1734266" y="3200016"/>
                  <a:pt x="1701657" y="3211959"/>
                  <a:pt x="1669446" y="3223905"/>
                </a:cubicBezTo>
                <a:cubicBezTo>
                  <a:pt x="1660697" y="3227089"/>
                  <a:pt x="1649562" y="3229478"/>
                  <a:pt x="1649562" y="3243811"/>
                </a:cubicBezTo>
                <a:cubicBezTo>
                  <a:pt x="1652744" y="3301541"/>
                  <a:pt x="1610193" y="3315875"/>
                  <a:pt x="1567642" y="3327022"/>
                </a:cubicBezTo>
                <a:cubicBezTo>
                  <a:pt x="1547361" y="3332595"/>
                  <a:pt x="1556111" y="3348521"/>
                  <a:pt x="1550145" y="3358872"/>
                </a:cubicBezTo>
                <a:cubicBezTo>
                  <a:pt x="1533444" y="3387937"/>
                  <a:pt x="1522706" y="3400678"/>
                  <a:pt x="1482939" y="3379974"/>
                </a:cubicBezTo>
                <a:cubicBezTo>
                  <a:pt x="1451726" y="3358555"/>
                  <a:pt x="1422331" y="3334587"/>
                  <a:pt x="1395054" y="3308310"/>
                </a:cubicBezTo>
                <a:cubicBezTo>
                  <a:pt x="1385523" y="3301063"/>
                  <a:pt x="1378444" y="3291069"/>
                  <a:pt x="1374773" y="3279644"/>
                </a:cubicBezTo>
                <a:cubicBezTo>
                  <a:pt x="1342165" y="3172545"/>
                  <a:pt x="1319100" y="3159405"/>
                  <a:pt x="1215706" y="3192850"/>
                </a:cubicBezTo>
                <a:cubicBezTo>
                  <a:pt x="1208945" y="3213951"/>
                  <a:pt x="1256667" y="3206386"/>
                  <a:pt x="1238372" y="3227488"/>
                </a:cubicBezTo>
                <a:cubicBezTo>
                  <a:pt x="1197414" y="3275662"/>
                  <a:pt x="1227239" y="3374798"/>
                  <a:pt x="1129015" y="3378381"/>
                </a:cubicBezTo>
                <a:cubicBezTo>
                  <a:pt x="1132992" y="3355688"/>
                  <a:pt x="1132992" y="3355688"/>
                  <a:pt x="1168782" y="3338567"/>
                </a:cubicBezTo>
                <a:cubicBezTo>
                  <a:pt x="1122254" y="3267698"/>
                  <a:pt x="1118675" y="3266504"/>
                  <a:pt x="1053458" y="3318263"/>
                </a:cubicBezTo>
                <a:cubicBezTo>
                  <a:pt x="1027608" y="3338567"/>
                  <a:pt x="1004942" y="3362854"/>
                  <a:pt x="980286" y="3383956"/>
                </a:cubicBezTo>
                <a:cubicBezTo>
                  <a:pt x="973280" y="3392237"/>
                  <a:pt x="962010" y="3395541"/>
                  <a:pt x="951654" y="3392316"/>
                </a:cubicBezTo>
                <a:cubicBezTo>
                  <a:pt x="938133" y="3386344"/>
                  <a:pt x="946087" y="3374401"/>
                  <a:pt x="946087" y="3364447"/>
                </a:cubicBezTo>
                <a:cubicBezTo>
                  <a:pt x="948473" y="3347327"/>
                  <a:pt x="951654" y="3330605"/>
                  <a:pt x="954040" y="3313087"/>
                </a:cubicBezTo>
                <a:cubicBezTo>
                  <a:pt x="956427" y="3295568"/>
                  <a:pt x="974719" y="3268495"/>
                  <a:pt x="929386" y="3286014"/>
                </a:cubicBezTo>
                <a:cubicBezTo>
                  <a:pt x="915466" y="3291190"/>
                  <a:pt x="880074" y="3268097"/>
                  <a:pt x="869338" y="3249385"/>
                </a:cubicBezTo>
                <a:cubicBezTo>
                  <a:pt x="867074" y="3242815"/>
                  <a:pt x="863631" y="3236725"/>
                  <a:pt x="859177" y="3231389"/>
                </a:cubicBezTo>
                <a:cubicBezTo>
                  <a:pt x="839010" y="3207302"/>
                  <a:pt x="803145" y="3204117"/>
                  <a:pt x="779066" y="3224302"/>
                </a:cubicBezTo>
                <a:cubicBezTo>
                  <a:pt x="769125" y="3230673"/>
                  <a:pt x="755206" y="3243811"/>
                  <a:pt x="747253" y="3230673"/>
                </a:cubicBezTo>
                <a:cubicBezTo>
                  <a:pt x="738488" y="3214787"/>
                  <a:pt x="735398" y="3196393"/>
                  <a:pt x="738504" y="3178516"/>
                </a:cubicBezTo>
                <a:cubicBezTo>
                  <a:pt x="741288" y="3166970"/>
                  <a:pt x="759184" y="3174934"/>
                  <a:pt x="770715" y="3178516"/>
                </a:cubicBezTo>
                <a:cubicBezTo>
                  <a:pt x="838717" y="3199219"/>
                  <a:pt x="896379" y="3154230"/>
                  <a:pt x="960404" y="3148257"/>
                </a:cubicBezTo>
                <a:cubicBezTo>
                  <a:pt x="979094" y="3146665"/>
                  <a:pt x="969151" y="3129147"/>
                  <a:pt x="972333" y="3118795"/>
                </a:cubicBezTo>
                <a:cubicBezTo>
                  <a:pt x="977503" y="3100880"/>
                  <a:pt x="970344" y="3094111"/>
                  <a:pt x="952848" y="3090528"/>
                </a:cubicBezTo>
                <a:cubicBezTo>
                  <a:pt x="914405" y="3087980"/>
                  <a:pt x="875799" y="3090249"/>
                  <a:pt x="837922" y="3097296"/>
                </a:cubicBezTo>
                <a:cubicBezTo>
                  <a:pt x="762364" y="3102074"/>
                  <a:pt x="695954" y="3140694"/>
                  <a:pt x="621192" y="3148257"/>
                </a:cubicBezTo>
                <a:cubicBezTo>
                  <a:pt x="578833" y="3155345"/>
                  <a:pt x="537543" y="3167807"/>
                  <a:pt x="498312" y="3185285"/>
                </a:cubicBezTo>
                <a:cubicBezTo>
                  <a:pt x="478755" y="3193088"/>
                  <a:pt x="457094" y="3193765"/>
                  <a:pt x="437071" y="3187275"/>
                </a:cubicBezTo>
                <a:cubicBezTo>
                  <a:pt x="438265" y="3161795"/>
                  <a:pt x="467692" y="3175728"/>
                  <a:pt x="474452" y="3155026"/>
                </a:cubicBezTo>
                <a:cubicBezTo>
                  <a:pt x="414969" y="3150050"/>
                  <a:pt x="355136" y="3151244"/>
                  <a:pt x="295899" y="3158609"/>
                </a:cubicBezTo>
                <a:cubicBezTo>
                  <a:pt x="271244" y="3161397"/>
                  <a:pt x="271244" y="3188071"/>
                  <a:pt x="251360" y="3198423"/>
                </a:cubicBezTo>
                <a:cubicBezTo>
                  <a:pt x="211697" y="3220839"/>
                  <a:pt x="166872" y="3232504"/>
                  <a:pt x="121324" y="3232266"/>
                </a:cubicBezTo>
                <a:cubicBezTo>
                  <a:pt x="159102" y="3184886"/>
                  <a:pt x="124505" y="3176526"/>
                  <a:pt x="89112" y="3172146"/>
                </a:cubicBezTo>
                <a:cubicBezTo>
                  <a:pt x="60479" y="3165934"/>
                  <a:pt x="31315" y="3162472"/>
                  <a:pt x="2023" y="3161795"/>
                </a:cubicBezTo>
                <a:lnTo>
                  <a:pt x="0" y="3161795"/>
                </a:lnTo>
                <a:lnTo>
                  <a:pt x="0" y="3034496"/>
                </a:lnTo>
                <a:lnTo>
                  <a:pt x="66445" y="3003335"/>
                </a:lnTo>
                <a:cubicBezTo>
                  <a:pt x="105814" y="2992587"/>
                  <a:pt x="132856" y="2962328"/>
                  <a:pt x="172622" y="2955957"/>
                </a:cubicBezTo>
                <a:cubicBezTo>
                  <a:pt x="271244" y="2939633"/>
                  <a:pt x="369467" y="2920522"/>
                  <a:pt x="467294" y="2899820"/>
                </a:cubicBezTo>
                <a:cubicBezTo>
                  <a:pt x="518594" y="2889070"/>
                  <a:pt x="525354" y="2872747"/>
                  <a:pt x="503880" y="2832933"/>
                </a:cubicBezTo>
                <a:cubicBezTo>
                  <a:pt x="495926" y="2818201"/>
                  <a:pt x="487973" y="2809443"/>
                  <a:pt x="472066" y="2820590"/>
                </a:cubicBezTo>
                <a:cubicBezTo>
                  <a:pt x="439060" y="2843682"/>
                  <a:pt x="408837" y="2815016"/>
                  <a:pt x="377023" y="2815016"/>
                </a:cubicBezTo>
                <a:cubicBezTo>
                  <a:pt x="333281" y="2813026"/>
                  <a:pt x="330099" y="2779184"/>
                  <a:pt x="327713" y="2743750"/>
                </a:cubicBezTo>
                <a:cubicBezTo>
                  <a:pt x="327713" y="2719862"/>
                  <a:pt x="305842" y="2707120"/>
                  <a:pt x="287946" y="2728221"/>
                </a:cubicBezTo>
                <a:cubicBezTo>
                  <a:pt x="245793" y="2779582"/>
                  <a:pt x="208015" y="2741758"/>
                  <a:pt x="181769" y="2717870"/>
                </a:cubicBezTo>
                <a:cubicBezTo>
                  <a:pt x="143278" y="2691236"/>
                  <a:pt x="109310" y="2658548"/>
                  <a:pt x="81158" y="2621123"/>
                </a:cubicBezTo>
                <a:cubicBezTo>
                  <a:pt x="73054" y="2609697"/>
                  <a:pt x="60464" y="2602331"/>
                  <a:pt x="46561" y="2600817"/>
                </a:cubicBezTo>
                <a:cubicBezTo>
                  <a:pt x="35824" y="2600599"/>
                  <a:pt x="25375" y="2598140"/>
                  <a:pt x="15827" y="2593731"/>
                </a:cubicBezTo>
                <a:lnTo>
                  <a:pt x="0" y="2581993"/>
                </a:lnTo>
                <a:lnTo>
                  <a:pt x="0" y="2374605"/>
                </a:lnTo>
                <a:lnTo>
                  <a:pt x="75618" y="2310734"/>
                </a:lnTo>
                <a:cubicBezTo>
                  <a:pt x="106500" y="2290101"/>
                  <a:pt x="139693" y="2272931"/>
                  <a:pt x="174611" y="2259613"/>
                </a:cubicBezTo>
                <a:cubicBezTo>
                  <a:pt x="202448" y="2246873"/>
                  <a:pt x="231476" y="2236521"/>
                  <a:pt x="260109" y="2224975"/>
                </a:cubicBezTo>
                <a:lnTo>
                  <a:pt x="0" y="2224975"/>
                </a:lnTo>
                <a:close/>
              </a:path>
            </a:pathLst>
          </a:custGeom>
          <a:blipFill rotWithShape="0">
            <a:blip r:embed="rId1"/>
            <a:stretch>
              <a:fillRect l="0" t="-1763134" r="0" b="-1183704"/>
            </a:stretch>
          </a:blipFill>
          <a:ln w="39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2"/>
          <p:cNvSpPr/>
          <p:nvPr/>
        </p:nvSpPr>
        <p:spPr>
          <a:xfrm>
            <a:off x="0" y="-14760"/>
            <a:ext cx="12191760" cy="3843360"/>
          </a:xfrm>
          <a:custGeom>
            <a:avLst/>
            <a:gdLst/>
            <a:ahLst/>
            <a:rect l="l" t="t" r="r" b="b"/>
            <a:pathLst>
              <a:path w="12196917" h="3843805">
                <a:moveTo>
                  <a:pt x="6327335" y="3782889"/>
                </a:moveTo>
                <a:cubicBezTo>
                  <a:pt x="6283193" y="3841018"/>
                  <a:pt x="6234280" y="3825092"/>
                  <a:pt x="6190140" y="3819120"/>
                </a:cubicBezTo>
                <a:cubicBezTo>
                  <a:pt x="6135260" y="3811158"/>
                  <a:pt x="6081973" y="3791648"/>
                  <a:pt x="6025902" y="3808769"/>
                </a:cubicBezTo>
                <a:cubicBezTo>
                  <a:pt x="6120547" y="3772936"/>
                  <a:pt x="6221156" y="3790852"/>
                  <a:pt x="6327335" y="3782889"/>
                </a:cubicBezTo>
                <a:close/>
                <a:moveTo>
                  <a:pt x="3412029" y="3748251"/>
                </a:moveTo>
                <a:lnTo>
                  <a:pt x="3377830" y="3765371"/>
                </a:lnTo>
                <a:lnTo>
                  <a:pt x="3379022" y="3778908"/>
                </a:lnTo>
                <a:cubicBezTo>
                  <a:pt x="3487983" y="3774927"/>
                  <a:pt x="3597342" y="3782889"/>
                  <a:pt x="3711472" y="3756214"/>
                </a:cubicBezTo>
                <a:cubicBezTo>
                  <a:pt x="3693219" y="3781336"/>
                  <a:pt x="3662719" y="3794475"/>
                  <a:pt x="3631938" y="3790454"/>
                </a:cubicBezTo>
                <a:lnTo>
                  <a:pt x="3250575" y="3798417"/>
                </a:lnTo>
                <a:cubicBezTo>
                  <a:pt x="3245048" y="3798177"/>
                  <a:pt x="3239837" y="3795908"/>
                  <a:pt x="3235863" y="3792047"/>
                </a:cubicBezTo>
                <a:cubicBezTo>
                  <a:pt x="3300681" y="3794037"/>
                  <a:pt x="3350391" y="3741085"/>
                  <a:pt x="3412029" y="3748251"/>
                </a:cubicBezTo>
                <a:close/>
                <a:moveTo>
                  <a:pt x="5284449" y="3728793"/>
                </a:moveTo>
                <a:cubicBezTo>
                  <a:pt x="5324017" y="3730734"/>
                  <a:pt x="5362790" y="3738497"/>
                  <a:pt x="5399177" y="3763381"/>
                </a:cubicBezTo>
                <a:cubicBezTo>
                  <a:pt x="5409516" y="3770150"/>
                  <a:pt x="5430592" y="3765371"/>
                  <a:pt x="5424628" y="3786075"/>
                </a:cubicBezTo>
                <a:cubicBezTo>
                  <a:pt x="5421406" y="3793560"/>
                  <a:pt x="5414408" y="3798695"/>
                  <a:pt x="5406334" y="3799612"/>
                </a:cubicBezTo>
                <a:cubicBezTo>
                  <a:pt x="5360205" y="3799213"/>
                  <a:pt x="5334756" y="3771345"/>
                  <a:pt x="5299759" y="3777316"/>
                </a:cubicBezTo>
                <a:cubicBezTo>
                  <a:pt x="5254346" y="3789937"/>
                  <a:pt x="5205790" y="3783765"/>
                  <a:pt x="5164950" y="3760196"/>
                </a:cubicBezTo>
                <a:cubicBezTo>
                  <a:pt x="5158189" y="3755816"/>
                  <a:pt x="5144669" y="3761391"/>
                  <a:pt x="5144669" y="3749048"/>
                </a:cubicBezTo>
                <a:cubicBezTo>
                  <a:pt x="5144628" y="3748372"/>
                  <a:pt x="5144628" y="3747694"/>
                  <a:pt x="5144709" y="3747017"/>
                </a:cubicBezTo>
                <a:cubicBezTo>
                  <a:pt x="5145345" y="3736467"/>
                  <a:pt x="5154412" y="3728465"/>
                  <a:pt x="5164950" y="3729142"/>
                </a:cubicBezTo>
                <a:cubicBezTo>
                  <a:pt x="5204518" y="3730734"/>
                  <a:pt x="5244882" y="3726852"/>
                  <a:pt x="5284449" y="3728793"/>
                </a:cubicBezTo>
                <a:close/>
                <a:moveTo>
                  <a:pt x="6520998" y="3686937"/>
                </a:moveTo>
                <a:cubicBezTo>
                  <a:pt x="6521793" y="3735511"/>
                  <a:pt x="6544461" y="3733520"/>
                  <a:pt x="6567128" y="3733520"/>
                </a:cubicBezTo>
                <a:cubicBezTo>
                  <a:pt x="6618428" y="3730336"/>
                  <a:pt x="6669328" y="3723168"/>
                  <a:pt x="6720230" y="3723168"/>
                </a:cubicBezTo>
                <a:cubicBezTo>
                  <a:pt x="6773121" y="3728464"/>
                  <a:pt x="6826408" y="3728464"/>
                  <a:pt x="6879297" y="3723168"/>
                </a:cubicBezTo>
                <a:cubicBezTo>
                  <a:pt x="6928211" y="3712818"/>
                  <a:pt x="6927415" y="3737103"/>
                  <a:pt x="6905942" y="3768955"/>
                </a:cubicBezTo>
                <a:cubicBezTo>
                  <a:pt x="6880887" y="3766565"/>
                  <a:pt x="6855040" y="3718390"/>
                  <a:pt x="6832770" y="3775325"/>
                </a:cubicBezTo>
                <a:cubicBezTo>
                  <a:pt x="6829589" y="3782491"/>
                  <a:pt x="6796980" y="3779305"/>
                  <a:pt x="6775506" y="3779305"/>
                </a:cubicBezTo>
                <a:cubicBezTo>
                  <a:pt x="6785846" y="3770150"/>
                  <a:pt x="6805729" y="3784880"/>
                  <a:pt x="6806922" y="3765371"/>
                </a:cubicBezTo>
                <a:cubicBezTo>
                  <a:pt x="6808115" y="3745863"/>
                  <a:pt x="6791811" y="3745863"/>
                  <a:pt x="6777097" y="3745863"/>
                </a:cubicBezTo>
                <a:lnTo>
                  <a:pt x="6553210" y="3745863"/>
                </a:lnTo>
                <a:cubicBezTo>
                  <a:pt x="6524975" y="3745863"/>
                  <a:pt x="6503899" y="3741085"/>
                  <a:pt x="6520998" y="3686937"/>
                </a:cubicBezTo>
                <a:close/>
                <a:moveTo>
                  <a:pt x="5746739" y="3669817"/>
                </a:moveTo>
                <a:cubicBezTo>
                  <a:pt x="5883536" y="3674994"/>
                  <a:pt x="6023118" y="3667429"/>
                  <a:pt x="6161903" y="3674994"/>
                </a:cubicBezTo>
                <a:cubicBezTo>
                  <a:pt x="6233485" y="3678577"/>
                  <a:pt x="6307451" y="3674994"/>
                  <a:pt x="6379827" y="3672605"/>
                </a:cubicBezTo>
                <a:cubicBezTo>
                  <a:pt x="6386984" y="3672605"/>
                  <a:pt x="6396529" y="3669420"/>
                  <a:pt x="6400107" y="3672605"/>
                </a:cubicBezTo>
                <a:cubicBezTo>
                  <a:pt x="6412038" y="3683354"/>
                  <a:pt x="6442658" y="3670216"/>
                  <a:pt x="6439875" y="3692511"/>
                </a:cubicBezTo>
                <a:cubicBezTo>
                  <a:pt x="6437090" y="3714808"/>
                  <a:pt x="6413628" y="3704058"/>
                  <a:pt x="6400107" y="3706447"/>
                </a:cubicBezTo>
                <a:cubicBezTo>
                  <a:pt x="6377838" y="3710429"/>
                  <a:pt x="6346025" y="3692113"/>
                  <a:pt x="6342047" y="3735113"/>
                </a:cubicBezTo>
                <a:cubicBezTo>
                  <a:pt x="6340457" y="3751436"/>
                  <a:pt x="6326539" y="3748250"/>
                  <a:pt x="6312222" y="3741484"/>
                </a:cubicBezTo>
                <a:cubicBezTo>
                  <a:pt x="6297906" y="3734714"/>
                  <a:pt x="6298702" y="3721576"/>
                  <a:pt x="6307054" y="3710826"/>
                </a:cubicBezTo>
                <a:cubicBezTo>
                  <a:pt x="6315761" y="3702225"/>
                  <a:pt x="6325504" y="3694741"/>
                  <a:pt x="6336083" y="3688530"/>
                </a:cubicBezTo>
                <a:cubicBezTo>
                  <a:pt x="6311110" y="3682439"/>
                  <a:pt x="6285220" y="3681086"/>
                  <a:pt x="6259731" y="3684549"/>
                </a:cubicBezTo>
                <a:cubicBezTo>
                  <a:pt x="6244619" y="3685346"/>
                  <a:pt x="6238256" y="3694104"/>
                  <a:pt x="6244619" y="3704455"/>
                </a:cubicBezTo>
                <a:cubicBezTo>
                  <a:pt x="6269673" y="3743474"/>
                  <a:pt x="6243427" y="3732326"/>
                  <a:pt x="6219168" y="3737900"/>
                </a:cubicBezTo>
                <a:cubicBezTo>
                  <a:pt x="6152360" y="3753028"/>
                  <a:pt x="6084756" y="3737502"/>
                  <a:pt x="6018346" y="3748649"/>
                </a:cubicBezTo>
                <a:cubicBezTo>
                  <a:pt x="5992100" y="3753028"/>
                  <a:pt x="6027890" y="3734316"/>
                  <a:pt x="6018346" y="3734316"/>
                </a:cubicBezTo>
                <a:cubicBezTo>
                  <a:pt x="5992100" y="3731131"/>
                  <a:pt x="5983351" y="3694104"/>
                  <a:pt x="5959093" y="3697688"/>
                </a:cubicBezTo>
                <a:cubicBezTo>
                  <a:pt x="5911611" y="3697688"/>
                  <a:pt x="5864329" y="3704417"/>
                  <a:pt x="5818717" y="3717594"/>
                </a:cubicBezTo>
                <a:cubicBezTo>
                  <a:pt x="5776962" y="3735510"/>
                  <a:pt x="5708960" y="3725556"/>
                  <a:pt x="5651696" y="3715604"/>
                </a:cubicBezTo>
                <a:cubicBezTo>
                  <a:pt x="5672772" y="3708836"/>
                  <a:pt x="5697825" y="3713215"/>
                  <a:pt x="5706972" y="3685743"/>
                </a:cubicBezTo>
                <a:cubicBezTo>
                  <a:pt x="5712937" y="3666633"/>
                  <a:pt x="5731229" y="3669817"/>
                  <a:pt x="5746739" y="3669817"/>
                </a:cubicBezTo>
                <a:close/>
                <a:moveTo>
                  <a:pt x="4116299" y="3657077"/>
                </a:moveTo>
                <a:lnTo>
                  <a:pt x="4167995" y="3696891"/>
                </a:lnTo>
                <a:cubicBezTo>
                  <a:pt x="4178733" y="3658273"/>
                  <a:pt x="4216512" y="3733122"/>
                  <a:pt x="4224862" y="3683355"/>
                </a:cubicBezTo>
                <a:cubicBezTo>
                  <a:pt x="4226453" y="3687734"/>
                  <a:pt x="4227248" y="3694105"/>
                  <a:pt x="4230429" y="3696494"/>
                </a:cubicBezTo>
                <a:cubicBezTo>
                  <a:pt x="4249758" y="3713853"/>
                  <a:pt x="4276321" y="3720701"/>
                  <a:pt x="4301612" y="3714808"/>
                </a:cubicBezTo>
                <a:cubicBezTo>
                  <a:pt x="4335016" y="3707243"/>
                  <a:pt x="4374783" y="3682958"/>
                  <a:pt x="4414551" y="3700077"/>
                </a:cubicBezTo>
                <a:cubicBezTo>
                  <a:pt x="4444375" y="3712021"/>
                  <a:pt x="4467837" y="3686142"/>
                  <a:pt x="4494083" y="3680966"/>
                </a:cubicBezTo>
                <a:cubicBezTo>
                  <a:pt x="4503628" y="3678976"/>
                  <a:pt x="4517547" y="3676985"/>
                  <a:pt x="4522317" y="3679772"/>
                </a:cubicBezTo>
                <a:cubicBezTo>
                  <a:pt x="4526971" y="3688611"/>
                  <a:pt x="4527845" y="3698961"/>
                  <a:pt x="4524704" y="3708438"/>
                </a:cubicBezTo>
                <a:cubicBezTo>
                  <a:pt x="4521125" y="3721178"/>
                  <a:pt x="4507206" y="3715604"/>
                  <a:pt x="4499651" y="3715604"/>
                </a:cubicBezTo>
                <a:cubicBezTo>
                  <a:pt x="4464259" y="3715207"/>
                  <a:pt x="4430059" y="3712021"/>
                  <a:pt x="4380352" y="3709235"/>
                </a:cubicBezTo>
                <a:cubicBezTo>
                  <a:pt x="4421311" y="3749445"/>
                  <a:pt x="4469428" y="3731530"/>
                  <a:pt x="4515956" y="3753029"/>
                </a:cubicBezTo>
                <a:cubicBezTo>
                  <a:pt x="4356490" y="3770150"/>
                  <a:pt x="4208955" y="3764177"/>
                  <a:pt x="4061422" y="3766964"/>
                </a:cubicBezTo>
                <a:cubicBezTo>
                  <a:pt x="4037561" y="3767363"/>
                  <a:pt x="4037959" y="3747057"/>
                  <a:pt x="4021654" y="3736705"/>
                </a:cubicBezTo>
                <a:cubicBezTo>
                  <a:pt x="4050683" y="3730733"/>
                  <a:pt x="4103972" y="3753427"/>
                  <a:pt x="4101188" y="3736705"/>
                </a:cubicBezTo>
                <a:cubicBezTo>
                  <a:pt x="4096019" y="3704059"/>
                  <a:pt x="4161634" y="3694901"/>
                  <a:pt x="4116299" y="3657077"/>
                </a:cubicBezTo>
                <a:close/>
                <a:moveTo>
                  <a:pt x="3523773" y="3515341"/>
                </a:moveTo>
                <a:cubicBezTo>
                  <a:pt x="3499794" y="3518328"/>
                  <a:pt x="3476252" y="3524380"/>
                  <a:pt x="3453783" y="3533258"/>
                </a:cubicBezTo>
                <a:lnTo>
                  <a:pt x="3452988" y="3534451"/>
                </a:lnTo>
                <a:cubicBezTo>
                  <a:pt x="3470963" y="3537477"/>
                  <a:pt x="3489455" y="3534810"/>
                  <a:pt x="3505878" y="3526887"/>
                </a:cubicBezTo>
                <a:cubicBezTo>
                  <a:pt x="3511485" y="3522468"/>
                  <a:pt x="3517450" y="3518605"/>
                  <a:pt x="3523773" y="3515341"/>
                </a:cubicBezTo>
                <a:close/>
                <a:moveTo>
                  <a:pt x="3963545" y="3499366"/>
                </a:moveTo>
                <a:cubicBezTo>
                  <a:pt x="3954447" y="3498420"/>
                  <a:pt x="3946097" y="3498420"/>
                  <a:pt x="3940530" y="3502203"/>
                </a:cubicBezTo>
                <a:lnTo>
                  <a:pt x="3929395" y="3508971"/>
                </a:lnTo>
                <a:lnTo>
                  <a:pt x="3991431" y="3503398"/>
                </a:lnTo>
                <a:lnTo>
                  <a:pt x="3991033" y="3502203"/>
                </a:lnTo>
                <a:cubicBezTo>
                  <a:pt x="3982484" y="3502203"/>
                  <a:pt x="3972642" y="3500312"/>
                  <a:pt x="3963545" y="3499366"/>
                </a:cubicBezTo>
                <a:close/>
                <a:moveTo>
                  <a:pt x="10653170" y="3493443"/>
                </a:moveTo>
                <a:cubicBezTo>
                  <a:pt x="10696912" y="3489860"/>
                  <a:pt x="10737475" y="3512951"/>
                  <a:pt x="10781218" y="3503397"/>
                </a:cubicBezTo>
                <a:cubicBezTo>
                  <a:pt x="10793547" y="3500610"/>
                  <a:pt x="10799113" y="3506184"/>
                  <a:pt x="10801103" y="3521313"/>
                </a:cubicBezTo>
                <a:cubicBezTo>
                  <a:pt x="10803090" y="3536441"/>
                  <a:pt x="10815815" y="3533656"/>
                  <a:pt x="10824962" y="3533656"/>
                </a:cubicBezTo>
                <a:cubicBezTo>
                  <a:pt x="10878647" y="3525693"/>
                  <a:pt x="10889782" y="3532462"/>
                  <a:pt x="10908074" y="3578645"/>
                </a:cubicBezTo>
                <a:cubicBezTo>
                  <a:pt x="10911654" y="3588201"/>
                  <a:pt x="10899326" y="3607310"/>
                  <a:pt x="10923983" y="3608506"/>
                </a:cubicBezTo>
                <a:cubicBezTo>
                  <a:pt x="10948637" y="3609700"/>
                  <a:pt x="10937104" y="3588997"/>
                  <a:pt x="10944660" y="3581034"/>
                </a:cubicBezTo>
                <a:cubicBezTo>
                  <a:pt x="10950387" y="3574863"/>
                  <a:pt x="10953528" y="3566741"/>
                  <a:pt x="10953409" y="3558340"/>
                </a:cubicBezTo>
                <a:cubicBezTo>
                  <a:pt x="10983234" y="3575459"/>
                  <a:pt x="10939490" y="3609302"/>
                  <a:pt x="10955397" y="3630403"/>
                </a:cubicBezTo>
                <a:cubicBezTo>
                  <a:pt x="10942274" y="3628014"/>
                  <a:pt x="10931934" y="3638366"/>
                  <a:pt x="10921993" y="3641551"/>
                </a:cubicBezTo>
                <a:cubicBezTo>
                  <a:pt x="10831325" y="3668624"/>
                  <a:pt x="10743440" y="3624829"/>
                  <a:pt x="10653170" y="3631597"/>
                </a:cubicBezTo>
                <a:cubicBezTo>
                  <a:pt x="10611772" y="3641710"/>
                  <a:pt x="10568784" y="3643462"/>
                  <a:pt x="10526710" y="3636773"/>
                </a:cubicBezTo>
                <a:cubicBezTo>
                  <a:pt x="10506032" y="3630801"/>
                  <a:pt x="10488534" y="3626422"/>
                  <a:pt x="10481774" y="3599746"/>
                </a:cubicBezTo>
                <a:cubicBezTo>
                  <a:pt x="10472230" y="3646727"/>
                  <a:pt x="10436440" y="3639958"/>
                  <a:pt x="10404229" y="3646727"/>
                </a:cubicBezTo>
                <a:cubicBezTo>
                  <a:pt x="10282144" y="3672606"/>
                  <a:pt x="10156879" y="3663448"/>
                  <a:pt x="10034794" y="3684152"/>
                </a:cubicBezTo>
                <a:cubicBezTo>
                  <a:pt x="10006958" y="3688929"/>
                  <a:pt x="9997812" y="3674199"/>
                  <a:pt x="9989461" y="3654292"/>
                </a:cubicBezTo>
                <a:cubicBezTo>
                  <a:pt x="9986279" y="3654292"/>
                  <a:pt x="9979519" y="3654292"/>
                  <a:pt x="9979519" y="3654292"/>
                </a:cubicBezTo>
                <a:cubicBezTo>
                  <a:pt x="9958482" y="3688970"/>
                  <a:pt x="9917483" y="3706009"/>
                  <a:pt x="9878114" y="3696494"/>
                </a:cubicBezTo>
                <a:cubicBezTo>
                  <a:pt x="9791821" y="3691716"/>
                  <a:pt x="9713081" y="3747854"/>
                  <a:pt x="9623208" y="3721178"/>
                </a:cubicBezTo>
                <a:cubicBezTo>
                  <a:pt x="9603324" y="3715207"/>
                  <a:pt x="9563956" y="3739493"/>
                  <a:pt x="9531744" y="3735511"/>
                </a:cubicBezTo>
                <a:cubicBezTo>
                  <a:pt x="9505538" y="3730973"/>
                  <a:pt x="9479651" y="3724841"/>
                  <a:pt x="9454199" y="3717196"/>
                </a:cubicBezTo>
                <a:lnTo>
                  <a:pt x="9444257" y="3713614"/>
                </a:lnTo>
                <a:cubicBezTo>
                  <a:pt x="9444695" y="3713256"/>
                  <a:pt x="9445053" y="3712857"/>
                  <a:pt x="9445411" y="3712460"/>
                </a:cubicBezTo>
                <a:cubicBezTo>
                  <a:pt x="9449268" y="3707920"/>
                  <a:pt x="9448751" y="3701153"/>
                  <a:pt x="9444257" y="3697290"/>
                </a:cubicBezTo>
                <a:cubicBezTo>
                  <a:pt x="9417455" y="3692154"/>
                  <a:pt x="9389737" y="3695180"/>
                  <a:pt x="9364723" y="3706049"/>
                </a:cubicBezTo>
                <a:cubicBezTo>
                  <a:pt x="9278907" y="3729619"/>
                  <a:pt x="9189114" y="3735034"/>
                  <a:pt x="9101071" y="3721974"/>
                </a:cubicBezTo>
                <a:cubicBezTo>
                  <a:pt x="9066472" y="3717595"/>
                  <a:pt x="9068462" y="3716003"/>
                  <a:pt x="9066472" y="3744270"/>
                </a:cubicBezTo>
                <a:cubicBezTo>
                  <a:pt x="9066472" y="3744270"/>
                  <a:pt x="9063689" y="3744270"/>
                  <a:pt x="9063689" y="3744270"/>
                </a:cubicBezTo>
                <a:cubicBezTo>
                  <a:pt x="9060270" y="3744868"/>
                  <a:pt x="9056769" y="3744868"/>
                  <a:pt x="9053349" y="3744270"/>
                </a:cubicBezTo>
                <a:cubicBezTo>
                  <a:pt x="9041381" y="3737025"/>
                  <a:pt x="9035416" y="3722891"/>
                  <a:pt x="9038637" y="3709235"/>
                </a:cubicBezTo>
                <a:cubicBezTo>
                  <a:pt x="9039431" y="3694105"/>
                  <a:pt x="9054145" y="3690919"/>
                  <a:pt x="9069257" y="3690919"/>
                </a:cubicBezTo>
                <a:cubicBezTo>
                  <a:pt x="9117535" y="3689168"/>
                  <a:pt x="9165850" y="3691836"/>
                  <a:pt x="9213610" y="3698883"/>
                </a:cubicBezTo>
                <a:cubicBezTo>
                  <a:pt x="9235322" y="3704615"/>
                  <a:pt x="9258388" y="3702226"/>
                  <a:pt x="9278430" y="3692114"/>
                </a:cubicBezTo>
                <a:cubicBezTo>
                  <a:pt x="9289564" y="3686143"/>
                  <a:pt x="9293938" y="3676985"/>
                  <a:pt x="9289564" y="3668624"/>
                </a:cubicBezTo>
                <a:cubicBezTo>
                  <a:pt x="9285190" y="3660263"/>
                  <a:pt x="9264909" y="3655884"/>
                  <a:pt x="9277238" y="3643940"/>
                </a:cubicBezTo>
                <a:cubicBezTo>
                  <a:pt x="9289564" y="3631996"/>
                  <a:pt x="9296723" y="3652699"/>
                  <a:pt x="9307063" y="3656282"/>
                </a:cubicBezTo>
                <a:cubicBezTo>
                  <a:pt x="9333029" y="3663966"/>
                  <a:pt x="9360628" y="3663966"/>
                  <a:pt x="9386596" y="3656282"/>
                </a:cubicBezTo>
                <a:cubicBezTo>
                  <a:pt x="9486808" y="3622839"/>
                  <a:pt x="9590997" y="3643144"/>
                  <a:pt x="9685642" y="3619255"/>
                </a:cubicBezTo>
                <a:cubicBezTo>
                  <a:pt x="9780287" y="3595367"/>
                  <a:pt x="9876524" y="3614079"/>
                  <a:pt x="9970771" y="3588599"/>
                </a:cubicBezTo>
                <a:cubicBezTo>
                  <a:pt x="10010935" y="3580596"/>
                  <a:pt x="10052293" y="3580596"/>
                  <a:pt x="10092457" y="3588599"/>
                </a:cubicBezTo>
                <a:cubicBezTo>
                  <a:pt x="10108363" y="3590191"/>
                  <a:pt x="10131428" y="3574265"/>
                  <a:pt x="10135008" y="3608107"/>
                </a:cubicBezTo>
                <a:cubicBezTo>
                  <a:pt x="10136201" y="3620450"/>
                  <a:pt x="10154493" y="3616070"/>
                  <a:pt x="10161253" y="3612885"/>
                </a:cubicBezTo>
                <a:cubicBezTo>
                  <a:pt x="10177161" y="3606913"/>
                  <a:pt x="10170798" y="3596561"/>
                  <a:pt x="10161253" y="3590191"/>
                </a:cubicBezTo>
                <a:cubicBezTo>
                  <a:pt x="10151074" y="3583383"/>
                  <a:pt x="10145903" y="3571200"/>
                  <a:pt x="10148130" y="3559136"/>
                </a:cubicBezTo>
                <a:cubicBezTo>
                  <a:pt x="10156481" y="3545599"/>
                  <a:pt x="10172786" y="3553960"/>
                  <a:pt x="10185511" y="3556747"/>
                </a:cubicBezTo>
                <a:cubicBezTo>
                  <a:pt x="10229334" y="3561923"/>
                  <a:pt x="10273476" y="3563516"/>
                  <a:pt x="10317537" y="3561525"/>
                </a:cubicBezTo>
                <a:cubicBezTo>
                  <a:pt x="10360406" y="3559972"/>
                  <a:pt x="10402439" y="3549222"/>
                  <a:pt x="10440814" y="3530073"/>
                </a:cubicBezTo>
                <a:cubicBezTo>
                  <a:pt x="10508816" y="3505109"/>
                  <a:pt x="10580754" y="3492726"/>
                  <a:pt x="10653170" y="3493443"/>
                </a:cubicBezTo>
                <a:close/>
                <a:moveTo>
                  <a:pt x="9485891" y="3447657"/>
                </a:moveTo>
                <a:lnTo>
                  <a:pt x="9489592" y="3447657"/>
                </a:lnTo>
                <a:lnTo>
                  <a:pt x="9489592" y="3452036"/>
                </a:lnTo>
                <a:close/>
                <a:moveTo>
                  <a:pt x="9485217" y="3446860"/>
                </a:moveTo>
                <a:lnTo>
                  <a:pt x="9485891" y="3447657"/>
                </a:lnTo>
                <a:lnTo>
                  <a:pt x="9484820" y="3447657"/>
                </a:lnTo>
                <a:close/>
                <a:moveTo>
                  <a:pt x="9490387" y="3443676"/>
                </a:moveTo>
                <a:lnTo>
                  <a:pt x="9493966" y="3448851"/>
                </a:lnTo>
                <a:lnTo>
                  <a:pt x="9490387" y="3447258"/>
                </a:lnTo>
                <a:close/>
                <a:moveTo>
                  <a:pt x="5157558" y="3423194"/>
                </a:moveTo>
                <a:lnTo>
                  <a:pt x="5158985" y="3427353"/>
                </a:lnTo>
                <a:lnTo>
                  <a:pt x="5158099" y="3428384"/>
                </a:lnTo>
                <a:lnTo>
                  <a:pt x="5155009" y="3426557"/>
                </a:lnTo>
                <a:close/>
                <a:moveTo>
                  <a:pt x="7271417" y="3348646"/>
                </a:moveTo>
                <a:cubicBezTo>
                  <a:pt x="7227108" y="3344839"/>
                  <a:pt x="7183415" y="3360067"/>
                  <a:pt x="7140169" y="3360067"/>
                </a:cubicBezTo>
                <a:cubicBezTo>
                  <a:pt x="7099209" y="3360067"/>
                  <a:pt x="7049104" y="3364447"/>
                  <a:pt x="7009336" y="3360067"/>
                </a:cubicBezTo>
                <a:cubicBezTo>
                  <a:pt x="6913776" y="3347525"/>
                  <a:pt x="6816984" y="3347525"/>
                  <a:pt x="6721424" y="3360067"/>
                </a:cubicBezTo>
                <a:cubicBezTo>
                  <a:pt x="6679272" y="3369862"/>
                  <a:pt x="6635568" y="3370937"/>
                  <a:pt x="6592978" y="3363253"/>
                </a:cubicBezTo>
                <a:cubicBezTo>
                  <a:pt x="6514637" y="3341753"/>
                  <a:pt x="6441067" y="3399881"/>
                  <a:pt x="6364715" y="3369225"/>
                </a:cubicBezTo>
                <a:cubicBezTo>
                  <a:pt x="6362728" y="3368428"/>
                  <a:pt x="6359148" y="3374002"/>
                  <a:pt x="6355967" y="3374002"/>
                </a:cubicBezTo>
                <a:cubicBezTo>
                  <a:pt x="6296515" y="3387498"/>
                  <a:pt x="6235513" y="3392715"/>
                  <a:pt x="6174630" y="3389530"/>
                </a:cubicBezTo>
                <a:cubicBezTo>
                  <a:pt x="6144009" y="3389927"/>
                  <a:pt x="6106231" y="3405853"/>
                  <a:pt x="6085155" y="3392316"/>
                </a:cubicBezTo>
                <a:cubicBezTo>
                  <a:pt x="6044990" y="3366437"/>
                  <a:pt x="6008007" y="3385945"/>
                  <a:pt x="5970229" y="3382363"/>
                </a:cubicBezTo>
                <a:cubicBezTo>
                  <a:pt x="5938813" y="3379974"/>
                  <a:pt x="5927679" y="3394705"/>
                  <a:pt x="5934438" y="3427751"/>
                </a:cubicBezTo>
                <a:cubicBezTo>
                  <a:pt x="5943585" y="3472343"/>
                  <a:pt x="5963070" y="3483490"/>
                  <a:pt x="6007610" y="3472343"/>
                </a:cubicBezTo>
                <a:cubicBezTo>
                  <a:pt x="6063283" y="3458009"/>
                  <a:pt x="6117763" y="3432529"/>
                  <a:pt x="6176619" y="3442483"/>
                </a:cubicBezTo>
                <a:cubicBezTo>
                  <a:pt x="6210857" y="3448335"/>
                  <a:pt x="6245932" y="3446982"/>
                  <a:pt x="6279615" y="3438501"/>
                </a:cubicBezTo>
                <a:cubicBezTo>
                  <a:pt x="6318506" y="3421739"/>
                  <a:pt x="6363164" y="3425322"/>
                  <a:pt x="6398915" y="3448055"/>
                </a:cubicBezTo>
                <a:cubicBezTo>
                  <a:pt x="6418361" y="3460399"/>
                  <a:pt x="6442698" y="3462189"/>
                  <a:pt x="6463734" y="3452834"/>
                </a:cubicBezTo>
                <a:cubicBezTo>
                  <a:pt x="6480517" y="3442561"/>
                  <a:pt x="6501235" y="3440930"/>
                  <a:pt x="6519408" y="3448454"/>
                </a:cubicBezTo>
                <a:cubicBezTo>
                  <a:pt x="6570986" y="3476762"/>
                  <a:pt x="6631352" y="3484606"/>
                  <a:pt x="6688418" y="3470353"/>
                </a:cubicBezTo>
                <a:cubicBezTo>
                  <a:pt x="6732161" y="3462788"/>
                  <a:pt x="6776701" y="3473537"/>
                  <a:pt x="6820045" y="3470353"/>
                </a:cubicBezTo>
                <a:cubicBezTo>
                  <a:pt x="6865976" y="3465733"/>
                  <a:pt x="6912304" y="3467724"/>
                  <a:pt x="6957640" y="3476324"/>
                </a:cubicBezTo>
                <a:cubicBezTo>
                  <a:pt x="6991441" y="3484884"/>
                  <a:pt x="7027072" y="3482535"/>
                  <a:pt x="7059441" y="3469556"/>
                </a:cubicBezTo>
                <a:cubicBezTo>
                  <a:pt x="7115473" y="3445429"/>
                  <a:pt x="7179816" y="3450644"/>
                  <a:pt x="7231235" y="3483490"/>
                </a:cubicBezTo>
                <a:cubicBezTo>
                  <a:pt x="7239983" y="3488666"/>
                  <a:pt x="7247141" y="3500213"/>
                  <a:pt x="7257879" y="3497426"/>
                </a:cubicBezTo>
                <a:lnTo>
                  <a:pt x="7257084" y="3498620"/>
                </a:lnTo>
                <a:cubicBezTo>
                  <a:pt x="7312757" y="3483092"/>
                  <a:pt x="7374395" y="3489065"/>
                  <a:pt x="7428478" y="3434519"/>
                </a:cubicBezTo>
                <a:cubicBezTo>
                  <a:pt x="7405851" y="3441128"/>
                  <a:pt x="7381910" y="3429383"/>
                  <a:pt x="7373202" y="3407446"/>
                </a:cubicBezTo>
                <a:cubicBezTo>
                  <a:pt x="7360040" y="3385588"/>
                  <a:pt x="7339838" y="3368906"/>
                  <a:pt x="7315938" y="3360067"/>
                </a:cubicBezTo>
                <a:cubicBezTo>
                  <a:pt x="7301026" y="3353299"/>
                  <a:pt x="7286187" y="3349915"/>
                  <a:pt x="7271417" y="3348646"/>
                </a:cubicBezTo>
                <a:close/>
                <a:moveTo>
                  <a:pt x="2482604" y="3206965"/>
                </a:moveTo>
                <a:cubicBezTo>
                  <a:pt x="2442339" y="3206536"/>
                  <a:pt x="2401851" y="3223407"/>
                  <a:pt x="2359798" y="3214747"/>
                </a:cubicBezTo>
                <a:cubicBezTo>
                  <a:pt x="2333552" y="3209172"/>
                  <a:pt x="2295376" y="3237042"/>
                  <a:pt x="2257994" y="3228682"/>
                </a:cubicBezTo>
                <a:cubicBezTo>
                  <a:pt x="2235726" y="3223905"/>
                  <a:pt x="2229363" y="3244209"/>
                  <a:pt x="2221012" y="3258543"/>
                </a:cubicBezTo>
                <a:cubicBezTo>
                  <a:pt x="2208685" y="3279644"/>
                  <a:pt x="2228965" y="3283625"/>
                  <a:pt x="2239304" y="3294375"/>
                </a:cubicBezTo>
                <a:cubicBezTo>
                  <a:pt x="2267539" y="3324235"/>
                  <a:pt x="2305317" y="3307513"/>
                  <a:pt x="2337528" y="3312291"/>
                </a:cubicBezTo>
                <a:cubicBezTo>
                  <a:pt x="2429032" y="3328455"/>
                  <a:pt x="2522644" y="3298714"/>
                  <a:pt x="2588059" y="3232664"/>
                </a:cubicBezTo>
                <a:cubicBezTo>
                  <a:pt x="2565034" y="3233419"/>
                  <a:pt x="2542288" y="3227169"/>
                  <a:pt x="2522842" y="3214747"/>
                </a:cubicBezTo>
                <a:cubicBezTo>
                  <a:pt x="2509420" y="3209173"/>
                  <a:pt x="2496024" y="3207107"/>
                  <a:pt x="2482604" y="3206965"/>
                </a:cubicBezTo>
                <a:close/>
                <a:moveTo>
                  <a:pt x="2097337" y="3194840"/>
                </a:moveTo>
                <a:cubicBezTo>
                  <a:pt x="2037687" y="3188868"/>
                  <a:pt x="2029733" y="3242218"/>
                  <a:pt x="2004283" y="3274468"/>
                </a:cubicBezTo>
                <a:cubicBezTo>
                  <a:pt x="1996727" y="3286014"/>
                  <a:pt x="1989569" y="3299550"/>
                  <a:pt x="2004283" y="3310300"/>
                </a:cubicBezTo>
                <a:cubicBezTo>
                  <a:pt x="2007424" y="3313565"/>
                  <a:pt x="2011521" y="3315715"/>
                  <a:pt x="2015934" y="3316511"/>
                </a:cubicBezTo>
                <a:cubicBezTo>
                  <a:pt x="2027625" y="3318622"/>
                  <a:pt x="2038760" y="3310857"/>
                  <a:pt x="2040868" y="3299152"/>
                </a:cubicBezTo>
                <a:cubicBezTo>
                  <a:pt x="2045242" y="3284820"/>
                  <a:pt x="2048822" y="3282431"/>
                  <a:pt x="2064729" y="3282431"/>
                </a:cubicBezTo>
                <a:cubicBezTo>
                  <a:pt x="2095905" y="3279525"/>
                  <a:pt x="2126526" y="3272437"/>
                  <a:pt x="2155794" y="3261330"/>
                </a:cubicBezTo>
                <a:cubicBezTo>
                  <a:pt x="2171700" y="3256154"/>
                  <a:pt x="2191187" y="3241024"/>
                  <a:pt x="2166929" y="3224302"/>
                </a:cubicBezTo>
                <a:cubicBezTo>
                  <a:pt x="2144938" y="3211841"/>
                  <a:pt x="2121596" y="3201967"/>
                  <a:pt x="2097337" y="3194840"/>
                </a:cubicBezTo>
                <a:close/>
                <a:moveTo>
                  <a:pt x="4275914" y="2803619"/>
                </a:moveTo>
                <a:cubicBezTo>
                  <a:pt x="4244945" y="2798692"/>
                  <a:pt x="4214125" y="2802474"/>
                  <a:pt x="4184301" y="2832534"/>
                </a:cubicBezTo>
                <a:cubicBezTo>
                  <a:pt x="4175154" y="2841692"/>
                  <a:pt x="4160440" y="2854829"/>
                  <a:pt x="4148112" y="2844479"/>
                </a:cubicBezTo>
                <a:cubicBezTo>
                  <a:pt x="4109578" y="2816211"/>
                  <a:pt x="4060904" y="2805540"/>
                  <a:pt x="4014099" y="2815016"/>
                </a:cubicBezTo>
                <a:cubicBezTo>
                  <a:pt x="3952062" y="2819396"/>
                  <a:pt x="3889628" y="2815016"/>
                  <a:pt x="3827592" y="2815016"/>
                </a:cubicBezTo>
                <a:cubicBezTo>
                  <a:pt x="3786791" y="2813344"/>
                  <a:pt x="3747661" y="2831221"/>
                  <a:pt x="3722210" y="2863191"/>
                </a:cubicBezTo>
                <a:cubicBezTo>
                  <a:pt x="3787825" y="2859607"/>
                  <a:pt x="3845090" y="2884292"/>
                  <a:pt x="3907125" y="2884292"/>
                </a:cubicBezTo>
                <a:cubicBezTo>
                  <a:pt x="3922157" y="2882142"/>
                  <a:pt x="3937309" y="2881067"/>
                  <a:pt x="3952459" y="2881107"/>
                </a:cubicBezTo>
                <a:cubicBezTo>
                  <a:pt x="3996203" y="2889866"/>
                  <a:pt x="4031994" y="2852441"/>
                  <a:pt x="4071761" y="2856821"/>
                </a:cubicBezTo>
                <a:cubicBezTo>
                  <a:pt x="4132086" y="2858134"/>
                  <a:pt x="4192015" y="2866695"/>
                  <a:pt x="4250314" y="2882301"/>
                </a:cubicBezTo>
                <a:cubicBezTo>
                  <a:pt x="4300419" y="2900616"/>
                  <a:pt x="4329051" y="2872348"/>
                  <a:pt x="4364445" y="2857218"/>
                </a:cubicBezTo>
                <a:cubicBezTo>
                  <a:pt x="4373988" y="2852839"/>
                  <a:pt x="4389497" y="2830145"/>
                  <a:pt x="4368421" y="2826961"/>
                </a:cubicBezTo>
                <a:cubicBezTo>
                  <a:pt x="4338000" y="2822182"/>
                  <a:pt x="4306882" y="2808547"/>
                  <a:pt x="4275914" y="2803619"/>
                </a:cubicBezTo>
                <a:close/>
                <a:moveTo>
                  <a:pt x="3529242" y="2784858"/>
                </a:moveTo>
                <a:cubicBezTo>
                  <a:pt x="3519996" y="2786351"/>
                  <a:pt x="3510054" y="2790530"/>
                  <a:pt x="3500709" y="2793914"/>
                </a:cubicBezTo>
                <a:cubicBezTo>
                  <a:pt x="3472872" y="2804665"/>
                  <a:pt x="3447819" y="2838109"/>
                  <a:pt x="3425152" y="2833728"/>
                </a:cubicBezTo>
                <a:cubicBezTo>
                  <a:pt x="3328518" y="2814619"/>
                  <a:pt x="3233475" y="2862793"/>
                  <a:pt x="3137638" y="2833728"/>
                </a:cubicBezTo>
                <a:cubicBezTo>
                  <a:pt x="3075720" y="2819396"/>
                  <a:pt x="3012253" y="2813105"/>
                  <a:pt x="2948745" y="2815016"/>
                </a:cubicBezTo>
                <a:cubicBezTo>
                  <a:pt x="2883527" y="2812627"/>
                  <a:pt x="2798824" y="2783961"/>
                  <a:pt x="2747922" y="2863589"/>
                </a:cubicBezTo>
                <a:cubicBezTo>
                  <a:pt x="2744741" y="2868366"/>
                  <a:pt x="2734401" y="2865978"/>
                  <a:pt x="2736390" y="2878319"/>
                </a:cubicBezTo>
                <a:cubicBezTo>
                  <a:pt x="2738378" y="2890662"/>
                  <a:pt x="2748320" y="2887876"/>
                  <a:pt x="2756273" y="2890662"/>
                </a:cubicBezTo>
                <a:cubicBezTo>
                  <a:pt x="2818708" y="2913754"/>
                  <a:pt x="2859270" y="2857617"/>
                  <a:pt x="2912159" y="2848061"/>
                </a:cubicBezTo>
                <a:cubicBezTo>
                  <a:pt x="2916932" y="2847663"/>
                  <a:pt x="2921703" y="2847663"/>
                  <a:pt x="2926475" y="2848061"/>
                </a:cubicBezTo>
                <a:cubicBezTo>
                  <a:pt x="2925680" y="2865580"/>
                  <a:pt x="2899832" y="2860404"/>
                  <a:pt x="2901820" y="2878319"/>
                </a:cubicBezTo>
                <a:cubicBezTo>
                  <a:pt x="3033050" y="2878718"/>
                  <a:pt x="3164281" y="2854829"/>
                  <a:pt x="3294717" y="2892653"/>
                </a:cubicBezTo>
                <a:lnTo>
                  <a:pt x="3294717" y="2893848"/>
                </a:lnTo>
                <a:cubicBezTo>
                  <a:pt x="3327326" y="2899978"/>
                  <a:pt x="3360968" y="2896674"/>
                  <a:pt x="3391747" y="2884292"/>
                </a:cubicBezTo>
                <a:cubicBezTo>
                  <a:pt x="3429367" y="2868128"/>
                  <a:pt x="3470168" y="2860801"/>
                  <a:pt x="3511047" y="2862793"/>
                </a:cubicBezTo>
                <a:cubicBezTo>
                  <a:pt x="3530216" y="2867729"/>
                  <a:pt x="3550258" y="2858612"/>
                  <a:pt x="3559165" y="2840895"/>
                </a:cubicBezTo>
                <a:cubicBezTo>
                  <a:pt x="3566404" y="2824770"/>
                  <a:pt x="3564296" y="2805978"/>
                  <a:pt x="3553598" y="2791924"/>
                </a:cubicBezTo>
                <a:cubicBezTo>
                  <a:pt x="3547037" y="2784559"/>
                  <a:pt x="3538486" y="2783364"/>
                  <a:pt x="3529242" y="2784858"/>
                </a:cubicBezTo>
                <a:close/>
                <a:moveTo>
                  <a:pt x="4850405" y="2764567"/>
                </a:moveTo>
                <a:cubicBezTo>
                  <a:pt x="4831854" y="2760620"/>
                  <a:pt x="4812437" y="2760749"/>
                  <a:pt x="4793530" y="2765248"/>
                </a:cubicBezTo>
                <a:cubicBezTo>
                  <a:pt x="4732684" y="2781573"/>
                  <a:pt x="4671842" y="2797100"/>
                  <a:pt x="4609805" y="2808248"/>
                </a:cubicBezTo>
                <a:cubicBezTo>
                  <a:pt x="4586781" y="2813782"/>
                  <a:pt x="4571987" y="2836237"/>
                  <a:pt x="4576005" y="2859607"/>
                </a:cubicBezTo>
                <a:lnTo>
                  <a:pt x="4575208" y="2860801"/>
                </a:lnTo>
                <a:cubicBezTo>
                  <a:pt x="4576402" y="2875931"/>
                  <a:pt x="4590719" y="2878718"/>
                  <a:pt x="4609011" y="2874737"/>
                </a:cubicBezTo>
                <a:cubicBezTo>
                  <a:pt x="4669853" y="2865182"/>
                  <a:pt x="4731094" y="2853635"/>
                  <a:pt x="4792335" y="2848857"/>
                </a:cubicBezTo>
                <a:cubicBezTo>
                  <a:pt x="4827330" y="2839899"/>
                  <a:pt x="4864194" y="2841134"/>
                  <a:pt x="4898513" y="2852441"/>
                </a:cubicBezTo>
                <a:cubicBezTo>
                  <a:pt x="4961345" y="2885487"/>
                  <a:pt x="4970491" y="2884292"/>
                  <a:pt x="5024176" y="2820191"/>
                </a:cubicBezTo>
                <a:cubicBezTo>
                  <a:pt x="4980909" y="2825726"/>
                  <a:pt x="4937167" y="2814299"/>
                  <a:pt x="4902093" y="2788341"/>
                </a:cubicBezTo>
                <a:cubicBezTo>
                  <a:pt x="4886642" y="2776536"/>
                  <a:pt x="4868956" y="2768513"/>
                  <a:pt x="4850405" y="2764567"/>
                </a:cubicBezTo>
                <a:close/>
                <a:moveTo>
                  <a:pt x="11330956" y="2330773"/>
                </a:moveTo>
                <a:cubicBezTo>
                  <a:pt x="11295873" y="2327075"/>
                  <a:pt x="11260270" y="2340953"/>
                  <a:pt x="11236947" y="2369498"/>
                </a:cubicBezTo>
                <a:cubicBezTo>
                  <a:pt x="11276316" y="2372804"/>
                  <a:pt x="11315367" y="2378935"/>
                  <a:pt x="11353861" y="2387814"/>
                </a:cubicBezTo>
                <a:cubicBezTo>
                  <a:pt x="11379511" y="2397289"/>
                  <a:pt x="11406234" y="2403580"/>
                  <a:pt x="11433395" y="2406527"/>
                </a:cubicBezTo>
                <a:cubicBezTo>
                  <a:pt x="11485727" y="2391675"/>
                  <a:pt x="11541403" y="2393746"/>
                  <a:pt x="11592462" y="2412499"/>
                </a:cubicBezTo>
                <a:lnTo>
                  <a:pt x="11593257" y="2413693"/>
                </a:lnTo>
                <a:cubicBezTo>
                  <a:pt x="11597313" y="2415006"/>
                  <a:pt x="11601608" y="2415126"/>
                  <a:pt x="11605744" y="2414130"/>
                </a:cubicBezTo>
                <a:cubicBezTo>
                  <a:pt x="11618112" y="2411105"/>
                  <a:pt x="11625708" y="2398604"/>
                  <a:pt x="11622684" y="2386221"/>
                </a:cubicBezTo>
                <a:cubicBezTo>
                  <a:pt x="11620696" y="2371887"/>
                  <a:pt x="11627060" y="2342027"/>
                  <a:pt x="11602801" y="2346407"/>
                </a:cubicBezTo>
                <a:cubicBezTo>
                  <a:pt x="11554286" y="2354768"/>
                  <a:pt x="11506566" y="2329288"/>
                  <a:pt x="11459641" y="2346407"/>
                </a:cubicBezTo>
                <a:cubicBezTo>
                  <a:pt x="11428821" y="2358033"/>
                  <a:pt x="11394503" y="2355844"/>
                  <a:pt x="11365393" y="2340435"/>
                </a:cubicBezTo>
                <a:cubicBezTo>
                  <a:pt x="11354288" y="2335189"/>
                  <a:pt x="11342651" y="2332005"/>
                  <a:pt x="11330956" y="2330773"/>
                </a:cubicBezTo>
                <a:close/>
                <a:moveTo>
                  <a:pt x="0" y="0"/>
                </a:moveTo>
                <a:lnTo>
                  <a:pt x="12196917" y="0"/>
                </a:lnTo>
                <a:lnTo>
                  <a:pt x="12196917" y="2227364"/>
                </a:lnTo>
                <a:lnTo>
                  <a:pt x="12057734" y="2227364"/>
                </a:lnTo>
                <a:cubicBezTo>
                  <a:pt x="12085969" y="2238114"/>
                  <a:pt x="12122157" y="2226169"/>
                  <a:pt x="12148800" y="2241697"/>
                </a:cubicBezTo>
                <a:cubicBezTo>
                  <a:pt x="12159935" y="2249262"/>
                  <a:pt x="12183795" y="2231743"/>
                  <a:pt x="12188567" y="2249262"/>
                </a:cubicBezTo>
                <a:cubicBezTo>
                  <a:pt x="12193338" y="2266780"/>
                  <a:pt x="12169478" y="2270363"/>
                  <a:pt x="12159536" y="2281510"/>
                </a:cubicBezTo>
                <a:cubicBezTo>
                  <a:pt x="12143233" y="2301020"/>
                  <a:pt x="12090741" y="2303409"/>
                  <a:pt x="12127325" y="2349592"/>
                </a:cubicBezTo>
                <a:cubicBezTo>
                  <a:pt x="12134485" y="2358351"/>
                  <a:pt x="12121759" y="2363527"/>
                  <a:pt x="12114203" y="2367509"/>
                </a:cubicBezTo>
                <a:cubicBezTo>
                  <a:pt x="12076226" y="2391238"/>
                  <a:pt x="12032841" y="2404934"/>
                  <a:pt x="11988142" y="2407322"/>
                </a:cubicBezTo>
                <a:cubicBezTo>
                  <a:pt x="11956328" y="2406527"/>
                  <a:pt x="11938434" y="2427230"/>
                  <a:pt x="11913778" y="2437581"/>
                </a:cubicBezTo>
                <a:cubicBezTo>
                  <a:pt x="11904632" y="2441960"/>
                  <a:pt x="11895485" y="2451118"/>
                  <a:pt x="11901053" y="2462265"/>
                </a:cubicBezTo>
                <a:cubicBezTo>
                  <a:pt x="11906620" y="2473414"/>
                  <a:pt x="11919345" y="2482570"/>
                  <a:pt x="11930877" y="2473414"/>
                </a:cubicBezTo>
                <a:cubicBezTo>
                  <a:pt x="11951557" y="2457489"/>
                  <a:pt x="11960306" y="2467839"/>
                  <a:pt x="11977007" y="2482173"/>
                </a:cubicBezTo>
                <a:cubicBezTo>
                  <a:pt x="12003650" y="2504468"/>
                  <a:pt x="12035464" y="2491329"/>
                  <a:pt x="12065289" y="2479784"/>
                </a:cubicBezTo>
                <a:cubicBezTo>
                  <a:pt x="12095114" y="2468238"/>
                  <a:pt x="12131700" y="2434395"/>
                  <a:pt x="12151186" y="2493719"/>
                </a:cubicBezTo>
                <a:cubicBezTo>
                  <a:pt x="12165741" y="2489617"/>
                  <a:pt x="12181289" y="2490454"/>
                  <a:pt x="12195328" y="2496108"/>
                </a:cubicBezTo>
                <a:lnTo>
                  <a:pt x="12195328" y="2754500"/>
                </a:lnTo>
                <a:cubicBezTo>
                  <a:pt x="12157032" y="2775202"/>
                  <a:pt x="12117146" y="2792801"/>
                  <a:pt x="12076027" y="2807054"/>
                </a:cubicBezTo>
                <a:cubicBezTo>
                  <a:pt x="12013831" y="2829269"/>
                  <a:pt x="11946865" y="2834485"/>
                  <a:pt x="11881965" y="2822183"/>
                </a:cubicBezTo>
                <a:cubicBezTo>
                  <a:pt x="11796546" y="2811792"/>
                  <a:pt x="11709934" y="2817604"/>
                  <a:pt x="11626661" y="2839303"/>
                </a:cubicBezTo>
                <a:cubicBezTo>
                  <a:pt x="11607971" y="2843285"/>
                  <a:pt x="11608370" y="2863589"/>
                  <a:pt x="11588884" y="2863589"/>
                </a:cubicBezTo>
                <a:cubicBezTo>
                  <a:pt x="11587690" y="2817404"/>
                  <a:pt x="11562239" y="2807850"/>
                  <a:pt x="11522473" y="2817404"/>
                </a:cubicBezTo>
                <a:cubicBezTo>
                  <a:pt x="11471969" y="2829747"/>
                  <a:pt x="11426634" y="2859607"/>
                  <a:pt x="11380504" y="2872348"/>
                </a:cubicBezTo>
                <a:cubicBezTo>
                  <a:pt x="11339943" y="2886960"/>
                  <a:pt x="11298307" y="2898547"/>
                  <a:pt x="11256035" y="2906985"/>
                </a:cubicBezTo>
                <a:cubicBezTo>
                  <a:pt x="11247684" y="2907782"/>
                  <a:pt x="11238140" y="2897431"/>
                  <a:pt x="11227799" y="2903801"/>
                </a:cubicBezTo>
                <a:cubicBezTo>
                  <a:pt x="11244145" y="2951737"/>
                  <a:pt x="11291666" y="2981757"/>
                  <a:pt x="11341931" y="2975864"/>
                </a:cubicBezTo>
                <a:cubicBezTo>
                  <a:pt x="11404882" y="2968220"/>
                  <a:pt x="11468231" y="2964795"/>
                  <a:pt x="11531619" y="2965512"/>
                </a:cubicBezTo>
                <a:cubicBezTo>
                  <a:pt x="11541958" y="2965115"/>
                  <a:pt x="11552696" y="2969892"/>
                  <a:pt x="11549514" y="2978651"/>
                </a:cubicBezTo>
                <a:cubicBezTo>
                  <a:pt x="11523268" y="3047927"/>
                  <a:pt x="11583316" y="3028418"/>
                  <a:pt x="11616719" y="3041955"/>
                </a:cubicBezTo>
                <a:cubicBezTo>
                  <a:pt x="11568125" y="3107648"/>
                  <a:pt x="11501118" y="3157375"/>
                  <a:pt x="11424248" y="3184886"/>
                </a:cubicBezTo>
                <a:cubicBezTo>
                  <a:pt x="11324831" y="3219923"/>
                  <a:pt x="11221835" y="3188470"/>
                  <a:pt x="11125997" y="3232266"/>
                </a:cubicBezTo>
                <a:cubicBezTo>
                  <a:pt x="11105716" y="3241422"/>
                  <a:pt x="11060382" y="3213154"/>
                  <a:pt x="11020615" y="3219923"/>
                </a:cubicBezTo>
                <a:cubicBezTo>
                  <a:pt x="10910461" y="3238635"/>
                  <a:pt x="10800705" y="3258144"/>
                  <a:pt x="10689358" y="3271283"/>
                </a:cubicBezTo>
                <a:cubicBezTo>
                  <a:pt x="10610619" y="3280440"/>
                  <a:pt x="10514781" y="3260931"/>
                  <a:pt x="10444792" y="3330206"/>
                </a:cubicBezTo>
                <a:cubicBezTo>
                  <a:pt x="10434055" y="3341753"/>
                  <a:pt x="10401445" y="3330206"/>
                  <a:pt x="10379176" y="3330206"/>
                </a:cubicBezTo>
                <a:cubicBezTo>
                  <a:pt x="10287315" y="3333392"/>
                  <a:pt x="10195851" y="3336976"/>
                  <a:pt x="10103990" y="3342549"/>
                </a:cubicBezTo>
                <a:cubicBezTo>
                  <a:pt x="10083311" y="3342549"/>
                  <a:pt x="10051895" y="3341355"/>
                  <a:pt x="10073369" y="3382363"/>
                </a:cubicBezTo>
                <a:cubicBezTo>
                  <a:pt x="10094843" y="3423371"/>
                  <a:pt x="10051895" y="3450445"/>
                  <a:pt x="10030819" y="3450445"/>
                </a:cubicBezTo>
                <a:cubicBezTo>
                  <a:pt x="9972760" y="3452037"/>
                  <a:pt x="9934584" y="3491851"/>
                  <a:pt x="9884875" y="3508174"/>
                </a:cubicBezTo>
                <a:cubicBezTo>
                  <a:pt x="9866979" y="3516138"/>
                  <a:pt x="9839938" y="3524897"/>
                  <a:pt x="9827212" y="3508174"/>
                </a:cubicBezTo>
                <a:cubicBezTo>
                  <a:pt x="9814487" y="3491454"/>
                  <a:pt x="9838347" y="3475925"/>
                  <a:pt x="9846699" y="3464379"/>
                </a:cubicBezTo>
                <a:cubicBezTo>
                  <a:pt x="9855049" y="3452834"/>
                  <a:pt x="9864991" y="3442084"/>
                  <a:pt x="9858230" y="3426954"/>
                </a:cubicBezTo>
                <a:cubicBezTo>
                  <a:pt x="9851471" y="3411826"/>
                  <a:pt x="9836359" y="3421381"/>
                  <a:pt x="9826019" y="3418195"/>
                </a:cubicBezTo>
                <a:cubicBezTo>
                  <a:pt x="9775516" y="3402270"/>
                  <a:pt x="9721035" y="3428148"/>
                  <a:pt x="9670930" y="3396298"/>
                </a:cubicBezTo>
                <a:cubicBezTo>
                  <a:pt x="9644604" y="3387897"/>
                  <a:pt x="9615852" y="3392476"/>
                  <a:pt x="9593383" y="3408640"/>
                </a:cubicBezTo>
                <a:cubicBezTo>
                  <a:pt x="9524985" y="3460399"/>
                  <a:pt x="9453405" y="3427353"/>
                  <a:pt x="9383414" y="3427353"/>
                </a:cubicBezTo>
                <a:cubicBezTo>
                  <a:pt x="9345596" y="3424526"/>
                  <a:pt x="9307658" y="3430378"/>
                  <a:pt x="9272465" y="3444472"/>
                </a:cubicBezTo>
                <a:cubicBezTo>
                  <a:pt x="9262046" y="3450605"/>
                  <a:pt x="9249639" y="3452435"/>
                  <a:pt x="9237867" y="3449648"/>
                </a:cubicBezTo>
                <a:cubicBezTo>
                  <a:pt x="9139644" y="3422176"/>
                  <a:pt x="9124930" y="3427751"/>
                  <a:pt x="9066473" y="3507378"/>
                </a:cubicBezTo>
                <a:cubicBezTo>
                  <a:pt x="9056929" y="3520120"/>
                  <a:pt x="9045794" y="3536442"/>
                  <a:pt x="9029490" y="3530869"/>
                </a:cubicBezTo>
                <a:cubicBezTo>
                  <a:pt x="8980180" y="3514146"/>
                  <a:pt x="8937231" y="3542415"/>
                  <a:pt x="8891102" y="3548387"/>
                </a:cubicBezTo>
                <a:cubicBezTo>
                  <a:pt x="8873048" y="3552209"/>
                  <a:pt x="8854198" y="3550139"/>
                  <a:pt x="8837417" y="3542415"/>
                </a:cubicBezTo>
                <a:cubicBezTo>
                  <a:pt x="8815982" y="3529276"/>
                  <a:pt x="8789179" y="3528520"/>
                  <a:pt x="8767029" y="3540423"/>
                </a:cubicBezTo>
                <a:cubicBezTo>
                  <a:pt x="8707776" y="3585812"/>
                  <a:pt x="8640172" y="3585812"/>
                  <a:pt x="8570978" y="3585812"/>
                </a:cubicBezTo>
                <a:cubicBezTo>
                  <a:pt x="8521269" y="3586210"/>
                  <a:pt x="8473947" y="3609302"/>
                  <a:pt x="8421455" y="3593377"/>
                </a:cubicBezTo>
                <a:cubicBezTo>
                  <a:pt x="8405588" y="3588997"/>
                  <a:pt x="8388808" y="3588997"/>
                  <a:pt x="8372940" y="3593377"/>
                </a:cubicBezTo>
                <a:cubicBezTo>
                  <a:pt x="8368965" y="3607311"/>
                  <a:pt x="8381688" y="3612090"/>
                  <a:pt x="8394811" y="3616469"/>
                </a:cubicBezTo>
                <a:cubicBezTo>
                  <a:pt x="8428255" y="3627576"/>
                  <a:pt x="8464364" y="3627576"/>
                  <a:pt x="8497807" y="3616469"/>
                </a:cubicBezTo>
                <a:cubicBezTo>
                  <a:pt x="8514907" y="3612287"/>
                  <a:pt x="8532803" y="3612287"/>
                  <a:pt x="8549901" y="3616469"/>
                </a:cubicBezTo>
                <a:cubicBezTo>
                  <a:pt x="8516498" y="3628413"/>
                  <a:pt x="8481901" y="3650709"/>
                  <a:pt x="8442134" y="3636774"/>
                </a:cubicBezTo>
                <a:cubicBezTo>
                  <a:pt x="8464005" y="3683754"/>
                  <a:pt x="8536780" y="3662254"/>
                  <a:pt x="8539166" y="3676588"/>
                </a:cubicBezTo>
                <a:cubicBezTo>
                  <a:pt x="8546323" y="3731133"/>
                  <a:pt x="8631821" y="3674995"/>
                  <a:pt x="8618699" y="3742679"/>
                </a:cubicBezTo>
                <a:cubicBezTo>
                  <a:pt x="8556065" y="3734397"/>
                  <a:pt x="8492677" y="3733481"/>
                  <a:pt x="8429806" y="3739892"/>
                </a:cubicBezTo>
                <a:cubicBezTo>
                  <a:pt x="8331980" y="3755418"/>
                  <a:pt x="8233755" y="3743475"/>
                  <a:pt x="8136726" y="3761391"/>
                </a:cubicBezTo>
                <a:cubicBezTo>
                  <a:pt x="8094572" y="3773336"/>
                  <a:pt x="8049398" y="3767762"/>
                  <a:pt x="8011459" y="3745864"/>
                </a:cubicBezTo>
                <a:cubicBezTo>
                  <a:pt x="8000365" y="3734756"/>
                  <a:pt x="7983147" y="3732606"/>
                  <a:pt x="7969704" y="3740688"/>
                </a:cubicBezTo>
                <a:cubicBezTo>
                  <a:pt x="7968831" y="3741205"/>
                  <a:pt x="7967876" y="3741644"/>
                  <a:pt x="7966961" y="3742041"/>
                </a:cubicBezTo>
                <a:cubicBezTo>
                  <a:pt x="7954395" y="3747297"/>
                  <a:pt x="7939959" y="3741325"/>
                  <a:pt x="7934710" y="3728744"/>
                </a:cubicBezTo>
                <a:cubicBezTo>
                  <a:pt x="7928745" y="3680171"/>
                  <a:pt x="7923176" y="3690920"/>
                  <a:pt x="7894943" y="3719984"/>
                </a:cubicBezTo>
                <a:cubicBezTo>
                  <a:pt x="7865556" y="3754582"/>
                  <a:pt x="7820620" y="3771823"/>
                  <a:pt x="7775642" y="3765771"/>
                </a:cubicBezTo>
                <a:cubicBezTo>
                  <a:pt x="7736711" y="3754185"/>
                  <a:pt x="7695274" y="3754185"/>
                  <a:pt x="7656342" y="3765771"/>
                </a:cubicBezTo>
                <a:cubicBezTo>
                  <a:pt x="7626516" y="3780900"/>
                  <a:pt x="7607429" y="3735910"/>
                  <a:pt x="7581581" y="3761391"/>
                </a:cubicBezTo>
                <a:cubicBezTo>
                  <a:pt x="7578399" y="3743077"/>
                  <a:pt x="7598680" y="3736309"/>
                  <a:pt x="7604247" y="3721577"/>
                </a:cubicBezTo>
                <a:cubicBezTo>
                  <a:pt x="7571123" y="3700755"/>
                  <a:pt x="7529646" y="3698525"/>
                  <a:pt x="7494491" y="3715605"/>
                </a:cubicBezTo>
                <a:cubicBezTo>
                  <a:pt x="7479777" y="3723568"/>
                  <a:pt x="7451543" y="3716402"/>
                  <a:pt x="7458700" y="3748252"/>
                </a:cubicBezTo>
                <a:lnTo>
                  <a:pt x="7448362" y="3758206"/>
                </a:lnTo>
                <a:lnTo>
                  <a:pt x="7443988" y="3758206"/>
                </a:lnTo>
                <a:cubicBezTo>
                  <a:pt x="7427286" y="3752632"/>
                  <a:pt x="7427286" y="3762983"/>
                  <a:pt x="7427286" y="3773734"/>
                </a:cubicBezTo>
                <a:cubicBezTo>
                  <a:pt x="7362465" y="3815139"/>
                  <a:pt x="7289692" y="3787270"/>
                  <a:pt x="7220896" y="3794038"/>
                </a:cubicBezTo>
                <a:cubicBezTo>
                  <a:pt x="7195445" y="3796029"/>
                  <a:pt x="7166017" y="3809964"/>
                  <a:pt x="7138976" y="3794038"/>
                </a:cubicBezTo>
                <a:cubicBezTo>
                  <a:pt x="7072167" y="3826686"/>
                  <a:pt x="6999394" y="3796825"/>
                  <a:pt x="6930598" y="3816333"/>
                </a:cubicBezTo>
                <a:cubicBezTo>
                  <a:pt x="6857665" y="3832419"/>
                  <a:pt x="6782784" y="3837754"/>
                  <a:pt x="6708300" y="3832260"/>
                </a:cubicBezTo>
                <a:cubicBezTo>
                  <a:pt x="6651435" y="3832260"/>
                  <a:pt x="6592978" y="3835047"/>
                  <a:pt x="6535713" y="3832260"/>
                </a:cubicBezTo>
                <a:cubicBezTo>
                  <a:pt x="6504058" y="3831066"/>
                  <a:pt x="6472802" y="3824854"/>
                  <a:pt x="6443056" y="3813945"/>
                </a:cubicBezTo>
                <a:cubicBezTo>
                  <a:pt x="6414026" y="3803992"/>
                  <a:pt x="6403289" y="3810760"/>
                  <a:pt x="6403289" y="3843805"/>
                </a:cubicBezTo>
                <a:cubicBezTo>
                  <a:pt x="6382610" y="3822704"/>
                  <a:pt x="6372271" y="3800011"/>
                  <a:pt x="6342843" y="3800011"/>
                </a:cubicBezTo>
                <a:cubicBezTo>
                  <a:pt x="6396688" y="3772857"/>
                  <a:pt x="6458287" y="3765412"/>
                  <a:pt x="6517023" y="3778909"/>
                </a:cubicBezTo>
                <a:cubicBezTo>
                  <a:pt x="6553607" y="3785279"/>
                  <a:pt x="6590193" y="3787270"/>
                  <a:pt x="6626779" y="3792446"/>
                </a:cubicBezTo>
                <a:cubicBezTo>
                  <a:pt x="6629681" y="3792048"/>
                  <a:pt x="6632624" y="3792048"/>
                  <a:pt x="6635528" y="3792446"/>
                </a:cubicBezTo>
                <a:cubicBezTo>
                  <a:pt x="6649048" y="3809964"/>
                  <a:pt x="6662172" y="3803992"/>
                  <a:pt x="6685237" y="3805186"/>
                </a:cubicBezTo>
                <a:cubicBezTo>
                  <a:pt x="6708300" y="3806381"/>
                  <a:pt x="6747272" y="3772141"/>
                  <a:pt x="6756021" y="3826686"/>
                </a:cubicBezTo>
                <a:cubicBezTo>
                  <a:pt x="6757215" y="3833455"/>
                  <a:pt x="6767951" y="3832658"/>
                  <a:pt x="6772723" y="3826686"/>
                </a:cubicBezTo>
                <a:cubicBezTo>
                  <a:pt x="6812093" y="3776123"/>
                  <a:pt x="6869755" y="3806381"/>
                  <a:pt x="6917872" y="3795232"/>
                </a:cubicBezTo>
                <a:cubicBezTo>
                  <a:pt x="6953146" y="3791411"/>
                  <a:pt x="6988776" y="3791411"/>
                  <a:pt x="7024050" y="3795232"/>
                </a:cubicBezTo>
                <a:cubicBezTo>
                  <a:pt x="7019278" y="3771743"/>
                  <a:pt x="7002973" y="3778112"/>
                  <a:pt x="6995020" y="3767363"/>
                </a:cubicBezTo>
                <a:cubicBezTo>
                  <a:pt x="6987066" y="3756613"/>
                  <a:pt x="6975533" y="3742281"/>
                  <a:pt x="6977920" y="3732327"/>
                </a:cubicBezTo>
                <a:cubicBezTo>
                  <a:pt x="6983090" y="3709236"/>
                  <a:pt x="6999394" y="3729142"/>
                  <a:pt x="7010529" y="3729142"/>
                </a:cubicBezTo>
                <a:cubicBezTo>
                  <a:pt x="7029219" y="3727151"/>
                  <a:pt x="7047115" y="3723966"/>
                  <a:pt x="7065406" y="3721179"/>
                </a:cubicBezTo>
                <a:cubicBezTo>
                  <a:pt x="7094437" y="3711226"/>
                  <a:pt x="7123068" y="3726355"/>
                  <a:pt x="7152099" y="3721179"/>
                </a:cubicBezTo>
                <a:cubicBezTo>
                  <a:pt x="7166017" y="3718790"/>
                  <a:pt x="7194650" y="3729142"/>
                  <a:pt x="7171585" y="3696892"/>
                </a:cubicBezTo>
                <a:cubicBezTo>
                  <a:pt x="7166415" y="3689725"/>
                  <a:pt x="7170790" y="3681366"/>
                  <a:pt x="7177946" y="3685347"/>
                </a:cubicBezTo>
                <a:cubicBezTo>
                  <a:pt x="7194650" y="3695300"/>
                  <a:pt x="7220896" y="3678977"/>
                  <a:pt x="7229644" y="3700874"/>
                </a:cubicBezTo>
                <a:cubicBezTo>
                  <a:pt x="7245153" y="3741086"/>
                  <a:pt x="7277364" y="3729938"/>
                  <a:pt x="7305996" y="3729938"/>
                </a:cubicBezTo>
                <a:cubicBezTo>
                  <a:pt x="7307985" y="3729938"/>
                  <a:pt x="7313154" y="3723169"/>
                  <a:pt x="7313154" y="3719188"/>
                </a:cubicBezTo>
                <a:cubicBezTo>
                  <a:pt x="7314348" y="3679375"/>
                  <a:pt x="7314348" y="3679375"/>
                  <a:pt x="7349740" y="3679375"/>
                </a:cubicBezTo>
                <a:cubicBezTo>
                  <a:pt x="7390422" y="3682640"/>
                  <a:pt x="7431342" y="3681683"/>
                  <a:pt x="7471824" y="3676588"/>
                </a:cubicBezTo>
                <a:cubicBezTo>
                  <a:pt x="7482164" y="3669422"/>
                  <a:pt x="7496082" y="3702467"/>
                  <a:pt x="7506421" y="3669422"/>
                </a:cubicBezTo>
                <a:cubicBezTo>
                  <a:pt x="7519147" y="3643582"/>
                  <a:pt x="7546108" y="3627896"/>
                  <a:pt x="7574820" y="3629607"/>
                </a:cubicBezTo>
                <a:cubicBezTo>
                  <a:pt x="7620155" y="3628014"/>
                  <a:pt x="7665090" y="3624432"/>
                  <a:pt x="7710027" y="3620052"/>
                </a:cubicBezTo>
                <a:cubicBezTo>
                  <a:pt x="7670260" y="3616070"/>
                  <a:pt x="7630493" y="3611691"/>
                  <a:pt x="7590727" y="3609701"/>
                </a:cubicBezTo>
                <a:cubicBezTo>
                  <a:pt x="7572832" y="3609302"/>
                  <a:pt x="7548972" y="3596562"/>
                  <a:pt x="7553347" y="3581035"/>
                </a:cubicBezTo>
                <a:cubicBezTo>
                  <a:pt x="7560027" y="3557624"/>
                  <a:pt x="7577008" y="3538553"/>
                  <a:pt x="7599475" y="3529276"/>
                </a:cubicBezTo>
                <a:cubicBezTo>
                  <a:pt x="7622858" y="3522787"/>
                  <a:pt x="7644928" y="3512276"/>
                  <a:pt x="7664693" y="3498222"/>
                </a:cubicBezTo>
                <a:cubicBezTo>
                  <a:pt x="7673443" y="3490657"/>
                  <a:pt x="7688553" y="3485083"/>
                  <a:pt x="7679805" y="3470353"/>
                </a:cubicBezTo>
                <a:cubicBezTo>
                  <a:pt x="7672329" y="3459842"/>
                  <a:pt x="7658251" y="3456417"/>
                  <a:pt x="7646798" y="3462389"/>
                </a:cubicBezTo>
                <a:cubicBezTo>
                  <a:pt x="7584563" y="3484844"/>
                  <a:pt x="7529606" y="3523782"/>
                  <a:pt x="7487731" y="3575062"/>
                </a:cubicBezTo>
                <a:cubicBezTo>
                  <a:pt x="7476914" y="3594292"/>
                  <a:pt x="7456036" y="3605599"/>
                  <a:pt x="7434046" y="3604126"/>
                </a:cubicBezTo>
                <a:cubicBezTo>
                  <a:pt x="7387121" y="3604525"/>
                  <a:pt x="7337810" y="3593775"/>
                  <a:pt x="7294465" y="3625627"/>
                </a:cubicBezTo>
                <a:cubicBezTo>
                  <a:pt x="7279352" y="3636774"/>
                  <a:pt x="7261458" y="3622441"/>
                  <a:pt x="7244755" y="3618460"/>
                </a:cubicBezTo>
                <a:cubicBezTo>
                  <a:pt x="7163234" y="3596961"/>
                  <a:pt x="7080916" y="3551572"/>
                  <a:pt x="6999394" y="3618460"/>
                </a:cubicBezTo>
                <a:cubicBezTo>
                  <a:pt x="6991123" y="3625825"/>
                  <a:pt x="6978636" y="3625825"/>
                  <a:pt x="6970364" y="3618460"/>
                </a:cubicBezTo>
                <a:cubicBezTo>
                  <a:pt x="6960025" y="3608108"/>
                  <a:pt x="6973942" y="3604922"/>
                  <a:pt x="6977125" y="3598154"/>
                </a:cubicBezTo>
                <a:cubicBezTo>
                  <a:pt x="6985476" y="3580238"/>
                  <a:pt x="6947697" y="3554359"/>
                  <a:pt x="6920258" y="3558341"/>
                </a:cubicBezTo>
                <a:cubicBezTo>
                  <a:pt x="6918269" y="3558739"/>
                  <a:pt x="6809706" y="3611293"/>
                  <a:pt x="6807320" y="3611293"/>
                </a:cubicBezTo>
                <a:cubicBezTo>
                  <a:pt x="6772723" y="3627217"/>
                  <a:pt x="6739716" y="3666634"/>
                  <a:pt x="6699949" y="3621645"/>
                </a:cubicBezTo>
                <a:cubicBezTo>
                  <a:pt x="6688815" y="3609701"/>
                  <a:pt x="6677681" y="3621645"/>
                  <a:pt x="6666148" y="3624432"/>
                </a:cubicBezTo>
                <a:cubicBezTo>
                  <a:pt x="6627177" y="3633191"/>
                  <a:pt x="6586217" y="3657079"/>
                  <a:pt x="6551222" y="3614080"/>
                </a:cubicBezTo>
                <a:cubicBezTo>
                  <a:pt x="6547286" y="3610974"/>
                  <a:pt x="6542036" y="3610058"/>
                  <a:pt x="6537303" y="3611691"/>
                </a:cubicBezTo>
                <a:cubicBezTo>
                  <a:pt x="6493282" y="3631359"/>
                  <a:pt x="6443772" y="3635022"/>
                  <a:pt x="6397325" y="3622043"/>
                </a:cubicBezTo>
                <a:cubicBezTo>
                  <a:pt x="6344157" y="3614597"/>
                  <a:pt x="6290073" y="3617982"/>
                  <a:pt x="6238257" y="3631996"/>
                </a:cubicBezTo>
                <a:cubicBezTo>
                  <a:pt x="6201671" y="3640756"/>
                  <a:pt x="6161109" y="3612090"/>
                  <a:pt x="6133670" y="3618460"/>
                </a:cubicBezTo>
                <a:cubicBezTo>
                  <a:pt x="6070044" y="3631598"/>
                  <a:pt x="6009996" y="3608506"/>
                  <a:pt x="5948358" y="3618460"/>
                </a:cubicBezTo>
                <a:cubicBezTo>
                  <a:pt x="5903420" y="3625627"/>
                  <a:pt x="5856496" y="3618858"/>
                  <a:pt x="5816730" y="3650709"/>
                </a:cubicBezTo>
                <a:cubicBezTo>
                  <a:pt x="5815615" y="3651345"/>
                  <a:pt x="5814502" y="3651943"/>
                  <a:pt x="5813309" y="3652500"/>
                </a:cubicBezTo>
                <a:cubicBezTo>
                  <a:pt x="5791477" y="3662852"/>
                  <a:pt x="5765390" y="3653457"/>
                  <a:pt x="5755090" y="3631598"/>
                </a:cubicBezTo>
                <a:cubicBezTo>
                  <a:pt x="5749523" y="3613681"/>
                  <a:pt x="5714925" y="3587404"/>
                  <a:pt x="5752307" y="3564711"/>
                </a:cubicBezTo>
                <a:cubicBezTo>
                  <a:pt x="5757874" y="3561525"/>
                  <a:pt x="5763839" y="3551572"/>
                  <a:pt x="5763839" y="3548786"/>
                </a:cubicBezTo>
                <a:cubicBezTo>
                  <a:pt x="5732025" y="3482694"/>
                  <a:pt x="5804798" y="3490657"/>
                  <a:pt x="5821500" y="3486277"/>
                </a:cubicBezTo>
                <a:cubicBezTo>
                  <a:pt x="5856099" y="3477518"/>
                  <a:pt x="5858882" y="3451639"/>
                  <a:pt x="5869221" y="3432130"/>
                </a:cubicBezTo>
                <a:cubicBezTo>
                  <a:pt x="5872164" y="3427034"/>
                  <a:pt x="5873238" y="3421062"/>
                  <a:pt x="5872243" y="3415250"/>
                </a:cubicBezTo>
                <a:cubicBezTo>
                  <a:pt x="5869937" y="3401394"/>
                  <a:pt x="5856854" y="3391997"/>
                  <a:pt x="5842975" y="3394308"/>
                </a:cubicBezTo>
                <a:cubicBezTo>
                  <a:pt x="5769248" y="3398727"/>
                  <a:pt x="5695321" y="3397134"/>
                  <a:pt x="5621871" y="3389530"/>
                </a:cubicBezTo>
                <a:cubicBezTo>
                  <a:pt x="5538122" y="3377267"/>
                  <a:pt x="5453260" y="3374719"/>
                  <a:pt x="5368954" y="3381966"/>
                </a:cubicBezTo>
                <a:cubicBezTo>
                  <a:pt x="5335948" y="3383956"/>
                  <a:pt x="5298567" y="3370419"/>
                  <a:pt x="5262380" y="3370419"/>
                </a:cubicBezTo>
                <a:cubicBezTo>
                  <a:pt x="5229512" y="3366836"/>
                  <a:pt x="5197451" y="3378414"/>
                  <a:pt x="5174549" y="3400770"/>
                </a:cubicBezTo>
                <a:lnTo>
                  <a:pt x="5157558" y="3423194"/>
                </a:lnTo>
                <a:lnTo>
                  <a:pt x="5152634" y="3408852"/>
                </a:lnTo>
                <a:cubicBezTo>
                  <a:pt x="5142756" y="3396049"/>
                  <a:pt x="5123592" y="3397692"/>
                  <a:pt x="5106892" y="3389927"/>
                </a:cubicBezTo>
                <a:cubicBezTo>
                  <a:pt x="5041196" y="3364167"/>
                  <a:pt x="4969178" y="3359032"/>
                  <a:pt x="4900501" y="3375197"/>
                </a:cubicBezTo>
                <a:cubicBezTo>
                  <a:pt x="4841647" y="3389251"/>
                  <a:pt x="4780405" y="3390207"/>
                  <a:pt x="4721153" y="3377984"/>
                </a:cubicBezTo>
                <a:cubicBezTo>
                  <a:pt x="4712842" y="3375634"/>
                  <a:pt x="4704331" y="3374042"/>
                  <a:pt x="4695702" y="3373207"/>
                </a:cubicBezTo>
                <a:cubicBezTo>
                  <a:pt x="4679398" y="3370818"/>
                  <a:pt x="4658322" y="3370818"/>
                  <a:pt x="4658322" y="3389927"/>
                </a:cubicBezTo>
                <a:lnTo>
                  <a:pt x="4657525" y="3391122"/>
                </a:lnTo>
                <a:cubicBezTo>
                  <a:pt x="4656333" y="3411029"/>
                  <a:pt x="4676215" y="3413817"/>
                  <a:pt x="4691725" y="3405853"/>
                </a:cubicBezTo>
                <a:cubicBezTo>
                  <a:pt x="4692640" y="3405416"/>
                  <a:pt x="4693554" y="3405057"/>
                  <a:pt x="4694509" y="3404699"/>
                </a:cubicBezTo>
                <a:cubicBezTo>
                  <a:pt x="4709661" y="3399404"/>
                  <a:pt x="4726202" y="3407406"/>
                  <a:pt x="4731491" y="3422575"/>
                </a:cubicBezTo>
                <a:cubicBezTo>
                  <a:pt x="4734156" y="3428946"/>
                  <a:pt x="4737775" y="3434839"/>
                  <a:pt x="4742230" y="3440094"/>
                </a:cubicBezTo>
                <a:cubicBezTo>
                  <a:pt x="4766647" y="3438501"/>
                  <a:pt x="4791141" y="3439298"/>
                  <a:pt x="4815400" y="3442483"/>
                </a:cubicBezTo>
                <a:cubicBezTo>
                  <a:pt x="4826932" y="3438939"/>
                  <a:pt x="4839260" y="3438939"/>
                  <a:pt x="4850792" y="3442483"/>
                </a:cubicBezTo>
                <a:cubicBezTo>
                  <a:pt x="4894974" y="3450802"/>
                  <a:pt x="4940507" y="3448454"/>
                  <a:pt x="4983614" y="3435713"/>
                </a:cubicBezTo>
                <a:cubicBezTo>
                  <a:pt x="5017416" y="3427353"/>
                  <a:pt x="5060364" y="3397891"/>
                  <a:pt x="5089790" y="3432529"/>
                </a:cubicBezTo>
                <a:cubicBezTo>
                  <a:pt x="5111862" y="3458507"/>
                  <a:pt x="5127892" y="3459178"/>
                  <a:pt x="5143419" y="3445462"/>
                </a:cubicBezTo>
                <a:lnTo>
                  <a:pt x="5158099" y="3428384"/>
                </a:lnTo>
                <a:lnTo>
                  <a:pt x="5163359" y="3431493"/>
                </a:lnTo>
                <a:cubicBezTo>
                  <a:pt x="5186145" y="3441924"/>
                  <a:pt x="5213029" y="3431852"/>
                  <a:pt x="5223408" y="3409039"/>
                </a:cubicBezTo>
                <a:cubicBezTo>
                  <a:pt x="5230168" y="3399881"/>
                  <a:pt x="5267946" y="3350114"/>
                  <a:pt x="5263176" y="3419788"/>
                </a:cubicBezTo>
                <a:cubicBezTo>
                  <a:pt x="5261982" y="3433325"/>
                  <a:pt x="5279877" y="3446065"/>
                  <a:pt x="5285842" y="3443677"/>
                </a:cubicBezTo>
                <a:cubicBezTo>
                  <a:pt x="5320439" y="3429741"/>
                  <a:pt x="5356627" y="3473537"/>
                  <a:pt x="5390825" y="3437705"/>
                </a:cubicBezTo>
                <a:cubicBezTo>
                  <a:pt x="5404347" y="3423769"/>
                  <a:pt x="5421446" y="3434519"/>
                  <a:pt x="5434570" y="3450445"/>
                </a:cubicBezTo>
                <a:cubicBezTo>
                  <a:pt x="5459384" y="3475648"/>
                  <a:pt x="5494617" y="3487591"/>
                  <a:pt x="5529612" y="3482694"/>
                </a:cubicBezTo>
                <a:cubicBezTo>
                  <a:pt x="5601987" y="3484684"/>
                  <a:pt x="5655672" y="3449648"/>
                  <a:pt x="5716118" y="3425760"/>
                </a:cubicBezTo>
                <a:cubicBezTo>
                  <a:pt x="5727651" y="3421381"/>
                  <a:pt x="5743956" y="3410233"/>
                  <a:pt x="5753500" y="3425760"/>
                </a:cubicBezTo>
                <a:cubicBezTo>
                  <a:pt x="5763044" y="3441288"/>
                  <a:pt x="5743558" y="3444472"/>
                  <a:pt x="5736003" y="3452435"/>
                </a:cubicBezTo>
                <a:cubicBezTo>
                  <a:pt x="5696872" y="3486835"/>
                  <a:pt x="5662394" y="3526170"/>
                  <a:pt x="5633404" y="3569488"/>
                </a:cubicBezTo>
                <a:cubicBezTo>
                  <a:pt x="5624258" y="3587047"/>
                  <a:pt x="5606243" y="3598195"/>
                  <a:pt x="5586478" y="3598553"/>
                </a:cubicBezTo>
                <a:cubicBezTo>
                  <a:pt x="5528420" y="3592979"/>
                  <a:pt x="5471553" y="3621246"/>
                  <a:pt x="5412300" y="3600941"/>
                </a:cubicBezTo>
                <a:cubicBezTo>
                  <a:pt x="5388718" y="3595766"/>
                  <a:pt x="5364301" y="3595766"/>
                  <a:pt x="5340720" y="3600941"/>
                </a:cubicBezTo>
                <a:cubicBezTo>
                  <a:pt x="5302543" y="3607311"/>
                  <a:pt x="5261187" y="3628413"/>
                  <a:pt x="5245280" y="3567496"/>
                </a:cubicBezTo>
                <a:cubicBezTo>
                  <a:pt x="5244206" y="3563954"/>
                  <a:pt x="5241779" y="3560928"/>
                  <a:pt x="5238520" y="3559137"/>
                </a:cubicBezTo>
                <a:cubicBezTo>
                  <a:pt x="5238121" y="3564313"/>
                  <a:pt x="5234544" y="3569887"/>
                  <a:pt x="5224998" y="3569887"/>
                </a:cubicBezTo>
                <a:lnTo>
                  <a:pt x="5219829" y="3569887"/>
                </a:lnTo>
                <a:cubicBezTo>
                  <a:pt x="5145822" y="3555593"/>
                  <a:pt x="5069868" y="3554638"/>
                  <a:pt x="4995544" y="3567100"/>
                </a:cubicBezTo>
                <a:cubicBezTo>
                  <a:pt x="4985204" y="3605719"/>
                  <a:pt x="4959356" y="3608506"/>
                  <a:pt x="4926747" y="3603728"/>
                </a:cubicBezTo>
                <a:cubicBezTo>
                  <a:pt x="4883163" y="3595128"/>
                  <a:pt x="4838067" y="3597995"/>
                  <a:pt x="4795914" y="3612090"/>
                </a:cubicBezTo>
                <a:cubicBezTo>
                  <a:pt x="4782394" y="3617265"/>
                  <a:pt x="4766486" y="3630005"/>
                  <a:pt x="4758931" y="3603728"/>
                </a:cubicBezTo>
                <a:cubicBezTo>
                  <a:pt x="4757739" y="3599348"/>
                  <a:pt x="4745013" y="3593775"/>
                  <a:pt x="4741832" y="3595766"/>
                </a:cubicBezTo>
                <a:cubicBezTo>
                  <a:pt x="4675819" y="3638764"/>
                  <a:pt x="4604637" y="3551174"/>
                  <a:pt x="4539419" y="3603728"/>
                </a:cubicBezTo>
                <a:cubicBezTo>
                  <a:pt x="4482950" y="3581831"/>
                  <a:pt x="4426480" y="3624034"/>
                  <a:pt x="4376374" y="3611293"/>
                </a:cubicBezTo>
                <a:cubicBezTo>
                  <a:pt x="4314736" y="3595368"/>
                  <a:pt x="4256277" y="3620450"/>
                  <a:pt x="4195434" y="3607311"/>
                </a:cubicBezTo>
                <a:cubicBezTo>
                  <a:pt x="4150340" y="3601657"/>
                  <a:pt x="4104568" y="3606715"/>
                  <a:pt x="4061818" y="3622043"/>
                </a:cubicBezTo>
                <a:cubicBezTo>
                  <a:pt x="4041140" y="3627616"/>
                  <a:pt x="4012906" y="3644339"/>
                  <a:pt x="3995805" y="3615673"/>
                </a:cubicBezTo>
                <a:cubicBezTo>
                  <a:pt x="3986898" y="3599587"/>
                  <a:pt x="3986898" y="3579999"/>
                  <a:pt x="3995805" y="3563914"/>
                </a:cubicBezTo>
                <a:cubicBezTo>
                  <a:pt x="3913767" y="3557823"/>
                  <a:pt x="3831410" y="3556867"/>
                  <a:pt x="3749251" y="3561128"/>
                </a:cubicBezTo>
                <a:cubicBezTo>
                  <a:pt x="3682760" y="3569050"/>
                  <a:pt x="3615396" y="3564870"/>
                  <a:pt x="3550417" y="3548786"/>
                </a:cubicBezTo>
                <a:cubicBezTo>
                  <a:pt x="3517212" y="3543928"/>
                  <a:pt x="3483569" y="3543251"/>
                  <a:pt x="3450204" y="3546794"/>
                </a:cubicBezTo>
                <a:cubicBezTo>
                  <a:pt x="3432866" y="3550417"/>
                  <a:pt x="3414812" y="3547271"/>
                  <a:pt x="3399701" y="3538035"/>
                </a:cubicBezTo>
                <a:cubicBezTo>
                  <a:pt x="3383395" y="3535687"/>
                  <a:pt x="3368126" y="3528758"/>
                  <a:pt x="3355560" y="3518128"/>
                </a:cubicBezTo>
                <a:cubicBezTo>
                  <a:pt x="3318258" y="3496350"/>
                  <a:pt x="3273560" y="3491134"/>
                  <a:pt x="3232283" y="3503796"/>
                </a:cubicBezTo>
                <a:cubicBezTo>
                  <a:pt x="3194862" y="3507298"/>
                  <a:pt x="3159708" y="3523264"/>
                  <a:pt x="3132468" y="3549183"/>
                </a:cubicBezTo>
                <a:cubicBezTo>
                  <a:pt x="3113698" y="3563954"/>
                  <a:pt x="3086816" y="3562242"/>
                  <a:pt x="3070034" y="3545201"/>
                </a:cubicBezTo>
                <a:cubicBezTo>
                  <a:pt x="3045776" y="3514545"/>
                  <a:pt x="3023109" y="3523703"/>
                  <a:pt x="2997260" y="3536442"/>
                </a:cubicBezTo>
                <a:cubicBezTo>
                  <a:pt x="2951926" y="3557544"/>
                  <a:pt x="2905798" y="3536442"/>
                  <a:pt x="2860065" y="3536442"/>
                </a:cubicBezTo>
                <a:cubicBezTo>
                  <a:pt x="2852111" y="3536442"/>
                  <a:pt x="2838591" y="3530073"/>
                  <a:pt x="2836205" y="3533258"/>
                </a:cubicBezTo>
                <a:cubicBezTo>
                  <a:pt x="2800017" y="3580636"/>
                  <a:pt x="2762636" y="3557942"/>
                  <a:pt x="2722870" y="3538433"/>
                </a:cubicBezTo>
                <a:cubicBezTo>
                  <a:pt x="2656857" y="3505387"/>
                  <a:pt x="2583685" y="3530869"/>
                  <a:pt x="2514889" y="3517332"/>
                </a:cubicBezTo>
                <a:cubicBezTo>
                  <a:pt x="2503356" y="3515182"/>
                  <a:pt x="2492102" y="3511599"/>
                  <a:pt x="2481485" y="3506581"/>
                </a:cubicBezTo>
                <a:cubicBezTo>
                  <a:pt x="2440723" y="3478076"/>
                  <a:pt x="2387079" y="3476085"/>
                  <a:pt x="2344289" y="3501407"/>
                </a:cubicBezTo>
                <a:cubicBezTo>
                  <a:pt x="2333552" y="3508573"/>
                  <a:pt x="2321225" y="3515341"/>
                  <a:pt x="2310488" y="3504193"/>
                </a:cubicBezTo>
                <a:cubicBezTo>
                  <a:pt x="2299750" y="3493045"/>
                  <a:pt x="2322815" y="3494638"/>
                  <a:pt x="2322815" y="3483490"/>
                </a:cubicBezTo>
                <a:cubicBezTo>
                  <a:pt x="2324803" y="3437306"/>
                  <a:pt x="2289809" y="3446861"/>
                  <a:pt x="2268733" y="3452834"/>
                </a:cubicBezTo>
                <a:cubicBezTo>
                  <a:pt x="2239702" y="3461195"/>
                  <a:pt x="2215047" y="3473537"/>
                  <a:pt x="2199935" y="3433723"/>
                </a:cubicBezTo>
                <a:cubicBezTo>
                  <a:pt x="2197151" y="3426557"/>
                  <a:pt x="2177666" y="3420982"/>
                  <a:pt x="2167327" y="3422973"/>
                </a:cubicBezTo>
                <a:cubicBezTo>
                  <a:pt x="2120799" y="3436311"/>
                  <a:pt x="2071489" y="3436311"/>
                  <a:pt x="2024962" y="3422973"/>
                </a:cubicBezTo>
                <a:cubicBezTo>
                  <a:pt x="2001499" y="3414215"/>
                  <a:pt x="1997125" y="3457213"/>
                  <a:pt x="1974457" y="3467167"/>
                </a:cubicBezTo>
                <a:cubicBezTo>
                  <a:pt x="1960539" y="3446861"/>
                  <a:pt x="1980025" y="3432130"/>
                  <a:pt x="1980025" y="3417399"/>
                </a:cubicBezTo>
                <a:cubicBezTo>
                  <a:pt x="1980025" y="3402668"/>
                  <a:pt x="1992352" y="3387937"/>
                  <a:pt x="1980025" y="3377586"/>
                </a:cubicBezTo>
                <a:cubicBezTo>
                  <a:pt x="1967697" y="3367233"/>
                  <a:pt x="1953380" y="3377586"/>
                  <a:pt x="1940258" y="3377586"/>
                </a:cubicBezTo>
                <a:cubicBezTo>
                  <a:pt x="1869473" y="3377984"/>
                  <a:pt x="1801870" y="3409039"/>
                  <a:pt x="1730687" y="3398288"/>
                </a:cubicBezTo>
                <a:cubicBezTo>
                  <a:pt x="1717962" y="3396696"/>
                  <a:pt x="1709610" y="3397492"/>
                  <a:pt x="1709610" y="3411826"/>
                </a:cubicBezTo>
                <a:cubicBezTo>
                  <a:pt x="1707224" y="3460399"/>
                  <a:pt x="1685750" y="3436112"/>
                  <a:pt x="1669843" y="3420585"/>
                </a:cubicBezTo>
                <a:cubicBezTo>
                  <a:pt x="1656005" y="3386703"/>
                  <a:pt x="1660538" y="3348044"/>
                  <a:pt x="1681774" y="3318263"/>
                </a:cubicBezTo>
                <a:cubicBezTo>
                  <a:pt x="1715973" y="3290792"/>
                  <a:pt x="1740231" y="3249783"/>
                  <a:pt x="1788746" y="3240625"/>
                </a:cubicBezTo>
                <a:cubicBezTo>
                  <a:pt x="1805052" y="3237838"/>
                  <a:pt x="1804653" y="3223506"/>
                  <a:pt x="1801074" y="3204794"/>
                </a:cubicBezTo>
                <a:cubicBezTo>
                  <a:pt x="1797496" y="3186081"/>
                  <a:pt x="1779600" y="3186877"/>
                  <a:pt x="1767272" y="3190461"/>
                </a:cubicBezTo>
                <a:cubicBezTo>
                  <a:pt x="1734266" y="3200016"/>
                  <a:pt x="1701657" y="3211959"/>
                  <a:pt x="1669446" y="3223905"/>
                </a:cubicBezTo>
                <a:cubicBezTo>
                  <a:pt x="1660697" y="3227089"/>
                  <a:pt x="1649562" y="3229478"/>
                  <a:pt x="1649562" y="3243811"/>
                </a:cubicBezTo>
                <a:cubicBezTo>
                  <a:pt x="1652744" y="3301541"/>
                  <a:pt x="1610193" y="3315875"/>
                  <a:pt x="1567642" y="3327022"/>
                </a:cubicBezTo>
                <a:cubicBezTo>
                  <a:pt x="1547361" y="3332595"/>
                  <a:pt x="1556111" y="3348521"/>
                  <a:pt x="1550145" y="3358872"/>
                </a:cubicBezTo>
                <a:cubicBezTo>
                  <a:pt x="1533444" y="3387937"/>
                  <a:pt x="1522706" y="3400678"/>
                  <a:pt x="1482939" y="3379974"/>
                </a:cubicBezTo>
                <a:cubicBezTo>
                  <a:pt x="1451726" y="3358555"/>
                  <a:pt x="1422331" y="3334587"/>
                  <a:pt x="1395054" y="3308310"/>
                </a:cubicBezTo>
                <a:cubicBezTo>
                  <a:pt x="1385523" y="3301063"/>
                  <a:pt x="1378444" y="3291069"/>
                  <a:pt x="1374773" y="3279644"/>
                </a:cubicBezTo>
                <a:cubicBezTo>
                  <a:pt x="1342165" y="3172545"/>
                  <a:pt x="1319100" y="3159405"/>
                  <a:pt x="1215706" y="3192850"/>
                </a:cubicBezTo>
                <a:cubicBezTo>
                  <a:pt x="1208945" y="3213951"/>
                  <a:pt x="1256667" y="3206386"/>
                  <a:pt x="1238372" y="3227488"/>
                </a:cubicBezTo>
                <a:cubicBezTo>
                  <a:pt x="1197414" y="3275662"/>
                  <a:pt x="1227239" y="3374798"/>
                  <a:pt x="1129015" y="3378381"/>
                </a:cubicBezTo>
                <a:cubicBezTo>
                  <a:pt x="1132992" y="3355688"/>
                  <a:pt x="1132992" y="3355688"/>
                  <a:pt x="1168782" y="3338567"/>
                </a:cubicBezTo>
                <a:cubicBezTo>
                  <a:pt x="1122254" y="3267698"/>
                  <a:pt x="1118675" y="3266504"/>
                  <a:pt x="1053458" y="3318263"/>
                </a:cubicBezTo>
                <a:cubicBezTo>
                  <a:pt x="1027608" y="3338567"/>
                  <a:pt x="1004942" y="3362854"/>
                  <a:pt x="980286" y="3383956"/>
                </a:cubicBezTo>
                <a:cubicBezTo>
                  <a:pt x="973280" y="3392237"/>
                  <a:pt x="962010" y="3395541"/>
                  <a:pt x="951654" y="3392316"/>
                </a:cubicBezTo>
                <a:cubicBezTo>
                  <a:pt x="938133" y="3386344"/>
                  <a:pt x="946087" y="3374401"/>
                  <a:pt x="946087" y="3364447"/>
                </a:cubicBezTo>
                <a:cubicBezTo>
                  <a:pt x="948473" y="3347327"/>
                  <a:pt x="951654" y="3330605"/>
                  <a:pt x="954040" y="3313087"/>
                </a:cubicBezTo>
                <a:cubicBezTo>
                  <a:pt x="956427" y="3295568"/>
                  <a:pt x="974719" y="3268495"/>
                  <a:pt x="929386" y="3286014"/>
                </a:cubicBezTo>
                <a:cubicBezTo>
                  <a:pt x="915466" y="3291190"/>
                  <a:pt x="880074" y="3268097"/>
                  <a:pt x="869338" y="3249385"/>
                </a:cubicBezTo>
                <a:cubicBezTo>
                  <a:pt x="867074" y="3242815"/>
                  <a:pt x="863631" y="3236725"/>
                  <a:pt x="859177" y="3231389"/>
                </a:cubicBezTo>
                <a:cubicBezTo>
                  <a:pt x="839010" y="3207302"/>
                  <a:pt x="803145" y="3204117"/>
                  <a:pt x="779066" y="3224302"/>
                </a:cubicBezTo>
                <a:cubicBezTo>
                  <a:pt x="769125" y="3230673"/>
                  <a:pt x="755206" y="3243811"/>
                  <a:pt x="747253" y="3230673"/>
                </a:cubicBezTo>
                <a:cubicBezTo>
                  <a:pt x="738488" y="3214787"/>
                  <a:pt x="735398" y="3196393"/>
                  <a:pt x="738504" y="3178516"/>
                </a:cubicBezTo>
                <a:cubicBezTo>
                  <a:pt x="741288" y="3166970"/>
                  <a:pt x="759184" y="3174934"/>
                  <a:pt x="770715" y="3178516"/>
                </a:cubicBezTo>
                <a:cubicBezTo>
                  <a:pt x="838717" y="3199219"/>
                  <a:pt x="896379" y="3154230"/>
                  <a:pt x="960404" y="3148257"/>
                </a:cubicBezTo>
                <a:cubicBezTo>
                  <a:pt x="979094" y="3146665"/>
                  <a:pt x="969151" y="3129147"/>
                  <a:pt x="972333" y="3118795"/>
                </a:cubicBezTo>
                <a:cubicBezTo>
                  <a:pt x="977503" y="3100880"/>
                  <a:pt x="970344" y="3094111"/>
                  <a:pt x="952848" y="3090528"/>
                </a:cubicBezTo>
                <a:cubicBezTo>
                  <a:pt x="914405" y="3087980"/>
                  <a:pt x="875799" y="3090249"/>
                  <a:pt x="837922" y="3097296"/>
                </a:cubicBezTo>
                <a:cubicBezTo>
                  <a:pt x="762364" y="3102074"/>
                  <a:pt x="695954" y="3140694"/>
                  <a:pt x="621192" y="3148257"/>
                </a:cubicBezTo>
                <a:cubicBezTo>
                  <a:pt x="578833" y="3155345"/>
                  <a:pt x="537543" y="3167807"/>
                  <a:pt x="498312" y="3185285"/>
                </a:cubicBezTo>
                <a:cubicBezTo>
                  <a:pt x="478755" y="3193088"/>
                  <a:pt x="457094" y="3193765"/>
                  <a:pt x="437071" y="3187275"/>
                </a:cubicBezTo>
                <a:cubicBezTo>
                  <a:pt x="438265" y="3161795"/>
                  <a:pt x="467692" y="3175728"/>
                  <a:pt x="474452" y="3155026"/>
                </a:cubicBezTo>
                <a:cubicBezTo>
                  <a:pt x="414969" y="3150050"/>
                  <a:pt x="355136" y="3151244"/>
                  <a:pt x="295899" y="3158609"/>
                </a:cubicBezTo>
                <a:cubicBezTo>
                  <a:pt x="271244" y="3161397"/>
                  <a:pt x="271244" y="3188071"/>
                  <a:pt x="251360" y="3198423"/>
                </a:cubicBezTo>
                <a:cubicBezTo>
                  <a:pt x="211697" y="3220839"/>
                  <a:pt x="166872" y="3232504"/>
                  <a:pt x="121324" y="3232266"/>
                </a:cubicBezTo>
                <a:cubicBezTo>
                  <a:pt x="159102" y="3184886"/>
                  <a:pt x="124505" y="3176526"/>
                  <a:pt x="89112" y="3172146"/>
                </a:cubicBezTo>
                <a:cubicBezTo>
                  <a:pt x="60479" y="3165934"/>
                  <a:pt x="31315" y="3162472"/>
                  <a:pt x="2023" y="3161795"/>
                </a:cubicBezTo>
                <a:lnTo>
                  <a:pt x="0" y="3161795"/>
                </a:lnTo>
                <a:lnTo>
                  <a:pt x="0" y="3034496"/>
                </a:lnTo>
                <a:lnTo>
                  <a:pt x="66445" y="3003335"/>
                </a:lnTo>
                <a:cubicBezTo>
                  <a:pt x="105814" y="2992587"/>
                  <a:pt x="132856" y="2962328"/>
                  <a:pt x="172622" y="2955957"/>
                </a:cubicBezTo>
                <a:cubicBezTo>
                  <a:pt x="271244" y="2939633"/>
                  <a:pt x="369467" y="2920522"/>
                  <a:pt x="467294" y="2899820"/>
                </a:cubicBezTo>
                <a:cubicBezTo>
                  <a:pt x="518594" y="2889070"/>
                  <a:pt x="525354" y="2872747"/>
                  <a:pt x="503880" y="2832933"/>
                </a:cubicBezTo>
                <a:cubicBezTo>
                  <a:pt x="495926" y="2818201"/>
                  <a:pt x="487973" y="2809443"/>
                  <a:pt x="472066" y="2820590"/>
                </a:cubicBezTo>
                <a:cubicBezTo>
                  <a:pt x="439060" y="2843682"/>
                  <a:pt x="408837" y="2815016"/>
                  <a:pt x="377023" y="2815016"/>
                </a:cubicBezTo>
                <a:cubicBezTo>
                  <a:pt x="333281" y="2813026"/>
                  <a:pt x="330099" y="2779184"/>
                  <a:pt x="327713" y="2743750"/>
                </a:cubicBezTo>
                <a:cubicBezTo>
                  <a:pt x="327713" y="2719862"/>
                  <a:pt x="305842" y="2707120"/>
                  <a:pt x="287946" y="2728221"/>
                </a:cubicBezTo>
                <a:cubicBezTo>
                  <a:pt x="245793" y="2779582"/>
                  <a:pt x="208015" y="2741758"/>
                  <a:pt x="181769" y="2717870"/>
                </a:cubicBezTo>
                <a:cubicBezTo>
                  <a:pt x="143278" y="2691236"/>
                  <a:pt x="109310" y="2658548"/>
                  <a:pt x="81158" y="2621123"/>
                </a:cubicBezTo>
                <a:cubicBezTo>
                  <a:pt x="73054" y="2609697"/>
                  <a:pt x="60464" y="2602331"/>
                  <a:pt x="46561" y="2600817"/>
                </a:cubicBezTo>
                <a:cubicBezTo>
                  <a:pt x="35824" y="2600599"/>
                  <a:pt x="25375" y="2598140"/>
                  <a:pt x="15827" y="2593731"/>
                </a:cubicBezTo>
                <a:lnTo>
                  <a:pt x="0" y="2581993"/>
                </a:lnTo>
                <a:lnTo>
                  <a:pt x="0" y="2374605"/>
                </a:lnTo>
                <a:lnTo>
                  <a:pt x="75618" y="2310734"/>
                </a:lnTo>
                <a:cubicBezTo>
                  <a:pt x="106500" y="2290101"/>
                  <a:pt x="139693" y="2272931"/>
                  <a:pt x="174611" y="2259613"/>
                </a:cubicBezTo>
                <a:cubicBezTo>
                  <a:pt x="202448" y="2246873"/>
                  <a:pt x="231476" y="2236521"/>
                  <a:pt x="260109" y="2224975"/>
                </a:cubicBezTo>
                <a:lnTo>
                  <a:pt x="0" y="2224975"/>
                </a:lnTo>
                <a:close/>
              </a:path>
            </a:pathLst>
          </a:custGeom>
          <a:gradFill rotWithShape="0">
            <a:gsLst>
              <a:gs pos="34000">
                <a:srgbClr val="207c0a">
                  <a:alpha val="70196"/>
                </a:srgbClr>
              </a:gs>
              <a:gs pos="100000">
                <a:srgbClr val="185d07">
                  <a:alpha val="0"/>
                </a:srgbClr>
              </a:gs>
            </a:gsLst>
            <a:lin ang="16200000"/>
          </a:gradFill>
          <a:ln w="39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3"/>
          <p:cNvSpPr/>
          <p:nvPr/>
        </p:nvSpPr>
        <p:spPr>
          <a:xfrm>
            <a:off x="5312160" y="5320800"/>
            <a:ext cx="1567080" cy="156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  <a:spcBef>
                <a:spcPts val="570"/>
              </a:spcBef>
              <a:spcAft>
                <a:spcPts val="570"/>
              </a:spcAft>
            </a:pPr>
            <a:r>
              <a:rPr b="0" lang="zh-CN" sz="16600" spc="-1" strike="noStrike">
                <a:solidFill>
                  <a:srgbClr val="e9f7cf"/>
                </a:solidFill>
                <a:latin typeface="汉仪旗黑-45S"/>
                <a:ea typeface="汉仪旗黑-45S"/>
              </a:rPr>
              <a:t>贰</a:t>
            </a:r>
            <a:endParaRPr b="0" lang="en-US" sz="16600" spc="-1" strike="noStrike">
              <a:latin typeface="Arial"/>
            </a:endParaRPr>
          </a:p>
        </p:txBody>
      </p:sp>
      <p:sp>
        <p:nvSpPr>
          <p:cNvPr id="210" name="CustomShape 4"/>
          <p:cNvSpPr/>
          <p:nvPr/>
        </p:nvSpPr>
        <p:spPr>
          <a:xfrm>
            <a:off x="4918680" y="5364360"/>
            <a:ext cx="2354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808080"/>
                </a:solidFill>
                <a:latin typeface="Roboto"/>
                <a:ea typeface="Roboto"/>
              </a:rPr>
              <a:t>PART TWO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1" name="CustomShape 5"/>
          <p:cNvSpPr/>
          <p:nvPr/>
        </p:nvSpPr>
        <p:spPr>
          <a:xfrm>
            <a:off x="0" y="2950920"/>
            <a:ext cx="12696480" cy="214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zh-CN" sz="13500" spc="-301" strike="noStrike">
                <a:solidFill>
                  <a:srgbClr val="8ac521"/>
                </a:solidFill>
                <a:latin typeface="汉仪尚巍手书简"/>
                <a:ea typeface="汉仪尚巍手书简"/>
              </a:rPr>
              <a:t>总书记实地考察</a:t>
            </a:r>
            <a:endParaRPr b="0" lang="en-US" sz="13500" spc="-1" strike="noStrike">
              <a:latin typeface="Arial"/>
            </a:endParaRPr>
          </a:p>
        </p:txBody>
      </p:sp>
      <p:grpSp>
        <p:nvGrpSpPr>
          <p:cNvPr id="212" name="Group 6"/>
          <p:cNvGrpSpPr/>
          <p:nvPr/>
        </p:nvGrpSpPr>
        <p:grpSpPr>
          <a:xfrm>
            <a:off x="4554360" y="2130480"/>
            <a:ext cx="3083040" cy="645120"/>
            <a:chOff x="4554360" y="2130480"/>
            <a:chExt cx="3083040" cy="645120"/>
          </a:xfrm>
        </p:grpSpPr>
        <p:sp>
          <p:nvSpPr>
            <p:cNvPr id="213" name="CustomShape 7"/>
            <p:cNvSpPr/>
            <p:nvPr/>
          </p:nvSpPr>
          <p:spPr>
            <a:xfrm>
              <a:off x="4554360" y="2130480"/>
              <a:ext cx="645120" cy="645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bIns="72000" anchor="ctr">
              <a:noAutofit/>
            </a:bodyPr>
            <a:p>
              <a:pPr algn="ctr">
                <a:lnSpc>
                  <a:spcPct val="100000"/>
                </a:lnSpc>
                <a:spcBef>
                  <a:spcPts val="570"/>
                </a:spcBef>
                <a:spcAft>
                  <a:spcPts val="570"/>
                </a:spcAft>
              </a:pPr>
              <a:r>
                <a:rPr b="0" lang="zh-CN" sz="3200" spc="-1" strike="noStrike">
                  <a:solidFill>
                    <a:srgbClr val="8ac521"/>
                  </a:solidFill>
                  <a:latin typeface="汉仪大宋简"/>
                  <a:ea typeface="汉仪大宋简"/>
                </a:rPr>
                <a:t>乡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14" name="CustomShape 8"/>
            <p:cNvSpPr/>
            <p:nvPr/>
          </p:nvSpPr>
          <p:spPr>
            <a:xfrm>
              <a:off x="5366880" y="2130480"/>
              <a:ext cx="645120" cy="645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bIns="72000" anchor="ctr">
              <a:noAutofit/>
            </a:bodyPr>
            <a:p>
              <a:pPr algn="ctr">
                <a:lnSpc>
                  <a:spcPct val="100000"/>
                </a:lnSpc>
                <a:spcBef>
                  <a:spcPts val="570"/>
                </a:spcBef>
                <a:spcAft>
                  <a:spcPts val="570"/>
                </a:spcAft>
              </a:pPr>
              <a:r>
                <a:rPr b="0" lang="zh-CN" sz="3200" spc="-1" strike="noStrike">
                  <a:solidFill>
                    <a:srgbClr val="8ac521"/>
                  </a:solidFill>
                  <a:latin typeface="汉仪大宋简"/>
                  <a:ea typeface="汉仪大宋简"/>
                </a:rPr>
                <a:t>村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15" name="CustomShape 9"/>
            <p:cNvSpPr/>
            <p:nvPr/>
          </p:nvSpPr>
          <p:spPr>
            <a:xfrm>
              <a:off x="6179760" y="2130480"/>
              <a:ext cx="645120" cy="645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bIns="72000" anchor="ctr">
              <a:noAutofit/>
            </a:bodyPr>
            <a:p>
              <a:pPr algn="ctr">
                <a:lnSpc>
                  <a:spcPct val="100000"/>
                </a:lnSpc>
                <a:spcBef>
                  <a:spcPts val="570"/>
                </a:spcBef>
                <a:spcAft>
                  <a:spcPts val="570"/>
                </a:spcAft>
              </a:pPr>
              <a:r>
                <a:rPr b="0" lang="zh-CN" sz="3200" spc="-1" strike="noStrike">
                  <a:solidFill>
                    <a:srgbClr val="8ac521"/>
                  </a:solidFill>
                  <a:latin typeface="汉仪大宋简"/>
                  <a:ea typeface="汉仪大宋简"/>
                </a:rPr>
                <a:t>振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16" name="CustomShape 10"/>
            <p:cNvSpPr/>
            <p:nvPr/>
          </p:nvSpPr>
          <p:spPr>
            <a:xfrm>
              <a:off x="6992280" y="2130480"/>
              <a:ext cx="645120" cy="645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bIns="72000" anchor="ctr">
              <a:noAutofit/>
            </a:bodyPr>
            <a:p>
              <a:pPr algn="ctr">
                <a:lnSpc>
                  <a:spcPct val="100000"/>
                </a:lnSpc>
                <a:spcBef>
                  <a:spcPts val="570"/>
                </a:spcBef>
                <a:spcAft>
                  <a:spcPts val="570"/>
                </a:spcAft>
              </a:pPr>
              <a:r>
                <a:rPr b="0" lang="zh-CN" sz="3200" spc="-1" strike="noStrike">
                  <a:solidFill>
                    <a:srgbClr val="8ac521"/>
                  </a:solidFill>
                  <a:latin typeface="汉仪大宋简"/>
                  <a:ea typeface="汉仪大宋简"/>
                </a:rPr>
                <a:t>兴</a:t>
              </a:r>
              <a:endParaRPr b="0" lang="en-US" sz="3200" spc="-1" strike="noStrike">
                <a:latin typeface="Arial"/>
              </a:endParaRPr>
            </a:p>
          </p:txBody>
        </p:sp>
      </p:grpSp>
      <p:sp>
        <p:nvSpPr>
          <p:cNvPr id="217" name="Line 11"/>
          <p:cNvSpPr/>
          <p:nvPr/>
        </p:nvSpPr>
        <p:spPr>
          <a:xfrm>
            <a:off x="3740040" y="5002200"/>
            <a:ext cx="4711680" cy="0"/>
          </a:xfrm>
          <a:prstGeom prst="line">
            <a:avLst/>
          </a:prstGeom>
          <a:ln>
            <a:solidFill>
              <a:srgbClr val="8ac5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15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Shape 1"/>
          <p:cNvSpPr txBox="1"/>
          <p:nvPr/>
        </p:nvSpPr>
        <p:spPr>
          <a:xfrm>
            <a:off x="1046520" y="252000"/>
            <a:ext cx="6014160" cy="53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 fontScale="76000"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zh-CN" sz="3200" spc="-1" strike="noStrike">
                <a:solidFill>
                  <a:srgbClr val="ffffff"/>
                </a:solidFill>
                <a:latin typeface="汉仪大宋简"/>
                <a:ea typeface="汉仪大宋简"/>
              </a:rPr>
              <a:t>考察举例</a:t>
            </a:r>
            <a:endParaRPr b="0" lang="en-US" sz="32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1539360" y="1582200"/>
            <a:ext cx="3834000" cy="168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just">
              <a:lnSpc>
                <a:spcPct val="150000"/>
              </a:lnSpc>
              <a:spcBef>
                <a:spcPts val="1199"/>
              </a:spcBef>
            </a:pPr>
            <a:r>
              <a:rPr b="0" lang="zh-CN" sz="1400" spc="-1" strike="noStrike">
                <a:solidFill>
                  <a:srgbClr val="595959"/>
                </a:solidFill>
                <a:latin typeface="汉仪旗黑-45S"/>
                <a:ea typeface="汉仪旗黑-45S"/>
              </a:rPr>
              <a:t>习近平总书记这次云南考察的第一站，是丽江现代花卉产业园。总书记同现场村民、技术人员亲切交谈时说：“你们这个事业搞得很兴旺，符合现代农业发展方向。祝你们的生活像花儿一样美！”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220" name="Group 3"/>
          <p:cNvGrpSpPr/>
          <p:nvPr/>
        </p:nvGrpSpPr>
        <p:grpSpPr>
          <a:xfrm>
            <a:off x="1262160" y="1566000"/>
            <a:ext cx="111600" cy="1786680"/>
            <a:chOff x="1262160" y="1566000"/>
            <a:chExt cx="111600" cy="1786680"/>
          </a:xfrm>
        </p:grpSpPr>
        <p:sp>
          <p:nvSpPr>
            <p:cNvPr id="221" name="Line 4"/>
            <p:cNvSpPr/>
            <p:nvPr/>
          </p:nvSpPr>
          <p:spPr>
            <a:xfrm flipV="1">
              <a:off x="1317960" y="1637640"/>
              <a:ext cx="0" cy="1715040"/>
            </a:xfrm>
            <a:prstGeom prst="line">
              <a:avLst/>
            </a:prstGeom>
            <a:ln w="12600">
              <a:solidFill>
                <a:srgbClr val="f1fe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2" name="CustomShape 5"/>
            <p:cNvSpPr/>
            <p:nvPr/>
          </p:nvSpPr>
          <p:spPr>
            <a:xfrm>
              <a:off x="1262160" y="1566000"/>
              <a:ext cx="111600" cy="111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3" name="CustomShape 6"/>
          <p:cNvSpPr/>
          <p:nvPr/>
        </p:nvSpPr>
        <p:spPr>
          <a:xfrm>
            <a:off x="7361640" y="4775400"/>
            <a:ext cx="3834000" cy="168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just">
              <a:lnSpc>
                <a:spcPct val="150000"/>
              </a:lnSpc>
              <a:spcBef>
                <a:spcPts val="1199"/>
              </a:spcBef>
            </a:pPr>
            <a:r>
              <a:rPr b="0" lang="zh-CN" sz="1400" spc="-1" strike="noStrike">
                <a:solidFill>
                  <a:srgbClr val="595959"/>
                </a:solidFill>
                <a:latin typeface="汉仪旗黑-45S"/>
                <a:ea typeface="汉仪旗黑-45S"/>
              </a:rPr>
              <a:t>总书记说，从你们的讲述、你们的神情可以看出，村寨这些年欣欣向荣。现在旅游是一个很大的产业，乡村旅游如火如荼，民族地区要保留自己的特色文化，在文旅融合中更加彰显它的光彩。祝你们的日子越过越红火！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224" name="Group 7"/>
          <p:cNvGrpSpPr/>
          <p:nvPr/>
        </p:nvGrpSpPr>
        <p:grpSpPr>
          <a:xfrm>
            <a:off x="1094400" y="3311640"/>
            <a:ext cx="2784240" cy="983880"/>
            <a:chOff x="1094400" y="3311640"/>
            <a:chExt cx="2784240" cy="983880"/>
          </a:xfrm>
        </p:grpSpPr>
        <p:sp>
          <p:nvSpPr>
            <p:cNvPr id="225" name="CustomShape 8"/>
            <p:cNvSpPr/>
            <p:nvPr/>
          </p:nvSpPr>
          <p:spPr>
            <a:xfrm>
              <a:off x="1427760" y="3391200"/>
              <a:ext cx="2450880" cy="825120"/>
            </a:xfrm>
            <a:prstGeom prst="chevron">
              <a:avLst>
                <a:gd name="adj" fmla="val 37308"/>
              </a:avLst>
            </a:prstGeom>
            <a:gradFill rotWithShape="0">
              <a:gsLst>
                <a:gs pos="17000">
                  <a:srgbClr val="207c0a"/>
                </a:gs>
                <a:gs pos="100000">
                  <a:srgbClr val="8ac521"/>
                </a:gs>
              </a:gsLst>
              <a:lin ang="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26" name="Group 9"/>
            <p:cNvGrpSpPr/>
            <p:nvPr/>
          </p:nvGrpSpPr>
          <p:grpSpPr>
            <a:xfrm>
              <a:off x="1094400" y="3311640"/>
              <a:ext cx="602280" cy="983880"/>
              <a:chOff x="1094400" y="3311640"/>
              <a:chExt cx="602280" cy="983880"/>
            </a:xfrm>
          </p:grpSpPr>
          <p:sp>
            <p:nvSpPr>
              <p:cNvPr id="227" name="CustomShape 10"/>
              <p:cNvSpPr/>
              <p:nvPr/>
            </p:nvSpPr>
            <p:spPr>
              <a:xfrm>
                <a:off x="1232640" y="3311640"/>
                <a:ext cx="464040" cy="983880"/>
              </a:xfrm>
              <a:prstGeom prst="chevron">
                <a:avLst>
                  <a:gd name="adj" fmla="val 78057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8" name="CustomShape 11"/>
              <p:cNvSpPr/>
              <p:nvPr/>
            </p:nvSpPr>
            <p:spPr>
              <a:xfrm>
                <a:off x="1094400" y="3311640"/>
                <a:ext cx="464040" cy="983880"/>
              </a:xfrm>
              <a:prstGeom prst="chevron">
                <a:avLst>
                  <a:gd name="adj" fmla="val 78057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229" name="CustomShape 12"/>
            <p:cNvSpPr/>
            <p:nvPr/>
          </p:nvSpPr>
          <p:spPr>
            <a:xfrm>
              <a:off x="1840320" y="3573000"/>
              <a:ext cx="16261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zh-CN" sz="2400" spc="-1" strike="noStrike">
                  <a:solidFill>
                    <a:srgbClr val="ffffff"/>
                  </a:solidFill>
                  <a:latin typeface="汉仪大宋简"/>
                  <a:ea typeface="汉仪大宋简"/>
                </a:rPr>
                <a:t>丽江花卉</a:t>
              </a:r>
              <a:endParaRPr b="0" lang="en-US" sz="2400" spc="-1" strike="noStrike">
                <a:latin typeface="Arial"/>
              </a:endParaRPr>
            </a:p>
          </p:txBody>
        </p:sp>
      </p:grpSp>
      <p:grpSp>
        <p:nvGrpSpPr>
          <p:cNvPr id="230" name="Group 13"/>
          <p:cNvGrpSpPr/>
          <p:nvPr/>
        </p:nvGrpSpPr>
        <p:grpSpPr>
          <a:xfrm>
            <a:off x="6125040" y="3311640"/>
            <a:ext cx="2784600" cy="983880"/>
            <a:chOff x="6125040" y="3311640"/>
            <a:chExt cx="2784600" cy="983880"/>
          </a:xfrm>
        </p:grpSpPr>
        <p:sp>
          <p:nvSpPr>
            <p:cNvPr id="231" name="CustomShape 14"/>
            <p:cNvSpPr/>
            <p:nvPr/>
          </p:nvSpPr>
          <p:spPr>
            <a:xfrm>
              <a:off x="6458760" y="3391200"/>
              <a:ext cx="2450880" cy="825120"/>
            </a:xfrm>
            <a:prstGeom prst="chevron">
              <a:avLst>
                <a:gd name="adj" fmla="val 37308"/>
              </a:avLst>
            </a:prstGeom>
            <a:gradFill rotWithShape="0">
              <a:gsLst>
                <a:gs pos="17000">
                  <a:srgbClr val="207c0a"/>
                </a:gs>
                <a:gs pos="100000">
                  <a:srgbClr val="8ac521"/>
                </a:gs>
              </a:gsLst>
              <a:lin ang="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32" name="Group 15"/>
            <p:cNvGrpSpPr/>
            <p:nvPr/>
          </p:nvGrpSpPr>
          <p:grpSpPr>
            <a:xfrm>
              <a:off x="6125040" y="3311640"/>
              <a:ext cx="602640" cy="983880"/>
              <a:chOff x="6125040" y="3311640"/>
              <a:chExt cx="602640" cy="983880"/>
            </a:xfrm>
          </p:grpSpPr>
          <p:sp>
            <p:nvSpPr>
              <p:cNvPr id="233" name="CustomShape 16"/>
              <p:cNvSpPr/>
              <p:nvPr/>
            </p:nvSpPr>
            <p:spPr>
              <a:xfrm>
                <a:off x="6263640" y="3311640"/>
                <a:ext cx="464040" cy="983880"/>
              </a:xfrm>
              <a:prstGeom prst="chevron">
                <a:avLst>
                  <a:gd name="adj" fmla="val 78057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4" name="CustomShape 17"/>
              <p:cNvSpPr/>
              <p:nvPr/>
            </p:nvSpPr>
            <p:spPr>
              <a:xfrm>
                <a:off x="6125040" y="3311640"/>
                <a:ext cx="464040" cy="983880"/>
              </a:xfrm>
              <a:prstGeom prst="chevron">
                <a:avLst>
                  <a:gd name="adj" fmla="val 78057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235" name="CustomShape 18"/>
            <p:cNvSpPr/>
            <p:nvPr/>
          </p:nvSpPr>
          <p:spPr>
            <a:xfrm>
              <a:off x="6870960" y="3573000"/>
              <a:ext cx="16261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zh-CN" sz="2400" spc="-1" strike="noStrike">
                  <a:solidFill>
                    <a:srgbClr val="ffffff"/>
                  </a:solidFill>
                  <a:latin typeface="汉仪大宋简"/>
                  <a:ea typeface="汉仪大宋简"/>
                </a:rPr>
                <a:t>侗族村寨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236" name="Line 19"/>
          <p:cNvSpPr/>
          <p:nvPr/>
        </p:nvSpPr>
        <p:spPr>
          <a:xfrm>
            <a:off x="3805200" y="4314600"/>
            <a:ext cx="0" cy="225720"/>
          </a:xfrm>
          <a:prstGeom prst="line">
            <a:avLst/>
          </a:prstGeom>
          <a:ln w="12600">
            <a:solidFill>
              <a:srgbClr val="f1f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Line 20"/>
          <p:cNvSpPr/>
          <p:nvPr/>
        </p:nvSpPr>
        <p:spPr>
          <a:xfrm>
            <a:off x="7158240" y="4538520"/>
            <a:ext cx="0" cy="1563120"/>
          </a:xfrm>
          <a:prstGeom prst="line">
            <a:avLst/>
          </a:prstGeom>
          <a:ln w="12600">
            <a:solidFill>
              <a:srgbClr val="d2ef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CustomShape 21"/>
          <p:cNvSpPr/>
          <p:nvPr/>
        </p:nvSpPr>
        <p:spPr>
          <a:xfrm flipV="1">
            <a:off x="7102440" y="6111000"/>
            <a:ext cx="111600" cy="1116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Line 22"/>
          <p:cNvSpPr/>
          <p:nvPr/>
        </p:nvSpPr>
        <p:spPr>
          <a:xfrm>
            <a:off x="7158240" y="4540320"/>
            <a:ext cx="1691280" cy="0"/>
          </a:xfrm>
          <a:prstGeom prst="line">
            <a:avLst/>
          </a:prstGeom>
          <a:ln w="126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Line 23"/>
          <p:cNvSpPr/>
          <p:nvPr/>
        </p:nvSpPr>
        <p:spPr>
          <a:xfrm>
            <a:off x="8841600" y="4314600"/>
            <a:ext cx="0" cy="225720"/>
          </a:xfrm>
          <a:prstGeom prst="line">
            <a:avLst/>
          </a:prstGeom>
          <a:ln w="12600">
            <a:solidFill>
              <a:srgbClr val="f1f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16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1046520" y="252000"/>
            <a:ext cx="6014160" cy="53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 fontScale="76000"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zh-CN" sz="3200" spc="-1" strike="noStrike">
                <a:solidFill>
                  <a:srgbClr val="ffffff"/>
                </a:solidFill>
                <a:latin typeface="汉仪大宋简"/>
                <a:ea typeface="汉仪大宋简"/>
              </a:rPr>
              <a:t>总书记的嘱咐</a:t>
            </a:r>
            <a:endParaRPr b="0" lang="en-US" sz="3200" spc="-1" strike="noStrike">
              <a:solidFill>
                <a:srgbClr val="000000"/>
              </a:solidFill>
              <a:latin typeface="等线"/>
            </a:endParaRPr>
          </a:p>
        </p:txBody>
      </p:sp>
      <p:pic>
        <p:nvPicPr>
          <p:cNvPr id="242" name="图片 99" descr=""/>
          <p:cNvPicPr/>
          <p:nvPr/>
        </p:nvPicPr>
        <p:blipFill>
          <a:blip r:embed="rId1"/>
          <a:stretch/>
        </p:blipFill>
        <p:spPr>
          <a:xfrm>
            <a:off x="1001520" y="875160"/>
            <a:ext cx="3481200" cy="5878440"/>
          </a:xfrm>
          <a:prstGeom prst="rect">
            <a:avLst/>
          </a:prstGeom>
          <a:ln w="9360">
            <a:noFill/>
          </a:ln>
        </p:spPr>
      </p:pic>
      <p:pic>
        <p:nvPicPr>
          <p:cNvPr id="243" name="图片 100" descr=""/>
          <p:cNvPicPr/>
          <p:nvPr/>
        </p:nvPicPr>
        <p:blipFill>
          <a:blip r:embed="rId2"/>
          <a:stretch/>
        </p:blipFill>
        <p:spPr>
          <a:xfrm>
            <a:off x="5923800" y="875160"/>
            <a:ext cx="3581640" cy="592308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125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0" y="-14760"/>
            <a:ext cx="12191760" cy="3843360"/>
          </a:xfrm>
          <a:custGeom>
            <a:avLst/>
            <a:gdLst/>
            <a:ahLst/>
            <a:rect l="l" t="t" r="r" b="b"/>
            <a:pathLst>
              <a:path w="12196917" h="3843805">
                <a:moveTo>
                  <a:pt x="6327335" y="3782889"/>
                </a:moveTo>
                <a:cubicBezTo>
                  <a:pt x="6283193" y="3841018"/>
                  <a:pt x="6234280" y="3825092"/>
                  <a:pt x="6190140" y="3819120"/>
                </a:cubicBezTo>
                <a:cubicBezTo>
                  <a:pt x="6135260" y="3811158"/>
                  <a:pt x="6081973" y="3791648"/>
                  <a:pt x="6025902" y="3808769"/>
                </a:cubicBezTo>
                <a:cubicBezTo>
                  <a:pt x="6120547" y="3772936"/>
                  <a:pt x="6221156" y="3790852"/>
                  <a:pt x="6327335" y="3782889"/>
                </a:cubicBezTo>
                <a:close/>
                <a:moveTo>
                  <a:pt x="3412029" y="3748251"/>
                </a:moveTo>
                <a:lnTo>
                  <a:pt x="3377830" y="3765371"/>
                </a:lnTo>
                <a:lnTo>
                  <a:pt x="3379022" y="3778908"/>
                </a:lnTo>
                <a:cubicBezTo>
                  <a:pt x="3487983" y="3774927"/>
                  <a:pt x="3597342" y="3782889"/>
                  <a:pt x="3711472" y="3756214"/>
                </a:cubicBezTo>
                <a:cubicBezTo>
                  <a:pt x="3693219" y="3781336"/>
                  <a:pt x="3662719" y="3794475"/>
                  <a:pt x="3631938" y="3790454"/>
                </a:cubicBezTo>
                <a:lnTo>
                  <a:pt x="3250575" y="3798417"/>
                </a:lnTo>
                <a:cubicBezTo>
                  <a:pt x="3245048" y="3798177"/>
                  <a:pt x="3239837" y="3795908"/>
                  <a:pt x="3235863" y="3792047"/>
                </a:cubicBezTo>
                <a:cubicBezTo>
                  <a:pt x="3300681" y="3794037"/>
                  <a:pt x="3350391" y="3741085"/>
                  <a:pt x="3412029" y="3748251"/>
                </a:cubicBezTo>
                <a:close/>
                <a:moveTo>
                  <a:pt x="5284449" y="3728793"/>
                </a:moveTo>
                <a:cubicBezTo>
                  <a:pt x="5324017" y="3730734"/>
                  <a:pt x="5362790" y="3738497"/>
                  <a:pt x="5399177" y="3763381"/>
                </a:cubicBezTo>
                <a:cubicBezTo>
                  <a:pt x="5409516" y="3770150"/>
                  <a:pt x="5430592" y="3765371"/>
                  <a:pt x="5424628" y="3786075"/>
                </a:cubicBezTo>
                <a:cubicBezTo>
                  <a:pt x="5421406" y="3793560"/>
                  <a:pt x="5414408" y="3798695"/>
                  <a:pt x="5406334" y="3799612"/>
                </a:cubicBezTo>
                <a:cubicBezTo>
                  <a:pt x="5360205" y="3799213"/>
                  <a:pt x="5334756" y="3771345"/>
                  <a:pt x="5299759" y="3777316"/>
                </a:cubicBezTo>
                <a:cubicBezTo>
                  <a:pt x="5254346" y="3789937"/>
                  <a:pt x="5205790" y="3783765"/>
                  <a:pt x="5164950" y="3760196"/>
                </a:cubicBezTo>
                <a:cubicBezTo>
                  <a:pt x="5158189" y="3755816"/>
                  <a:pt x="5144669" y="3761391"/>
                  <a:pt x="5144669" y="3749048"/>
                </a:cubicBezTo>
                <a:cubicBezTo>
                  <a:pt x="5144628" y="3748372"/>
                  <a:pt x="5144628" y="3747694"/>
                  <a:pt x="5144709" y="3747017"/>
                </a:cubicBezTo>
                <a:cubicBezTo>
                  <a:pt x="5145345" y="3736467"/>
                  <a:pt x="5154412" y="3728465"/>
                  <a:pt x="5164950" y="3729142"/>
                </a:cubicBezTo>
                <a:cubicBezTo>
                  <a:pt x="5204518" y="3730734"/>
                  <a:pt x="5244882" y="3726852"/>
                  <a:pt x="5284449" y="3728793"/>
                </a:cubicBezTo>
                <a:close/>
                <a:moveTo>
                  <a:pt x="6520998" y="3686937"/>
                </a:moveTo>
                <a:cubicBezTo>
                  <a:pt x="6521793" y="3735511"/>
                  <a:pt x="6544461" y="3733520"/>
                  <a:pt x="6567128" y="3733520"/>
                </a:cubicBezTo>
                <a:cubicBezTo>
                  <a:pt x="6618428" y="3730336"/>
                  <a:pt x="6669328" y="3723168"/>
                  <a:pt x="6720230" y="3723168"/>
                </a:cubicBezTo>
                <a:cubicBezTo>
                  <a:pt x="6773121" y="3728464"/>
                  <a:pt x="6826408" y="3728464"/>
                  <a:pt x="6879297" y="3723168"/>
                </a:cubicBezTo>
                <a:cubicBezTo>
                  <a:pt x="6928211" y="3712818"/>
                  <a:pt x="6927415" y="3737103"/>
                  <a:pt x="6905942" y="3768955"/>
                </a:cubicBezTo>
                <a:cubicBezTo>
                  <a:pt x="6880887" y="3766565"/>
                  <a:pt x="6855040" y="3718390"/>
                  <a:pt x="6832770" y="3775325"/>
                </a:cubicBezTo>
                <a:cubicBezTo>
                  <a:pt x="6829589" y="3782491"/>
                  <a:pt x="6796980" y="3779305"/>
                  <a:pt x="6775506" y="3779305"/>
                </a:cubicBezTo>
                <a:cubicBezTo>
                  <a:pt x="6785846" y="3770150"/>
                  <a:pt x="6805729" y="3784880"/>
                  <a:pt x="6806922" y="3765371"/>
                </a:cubicBezTo>
                <a:cubicBezTo>
                  <a:pt x="6808115" y="3745863"/>
                  <a:pt x="6791811" y="3745863"/>
                  <a:pt x="6777097" y="3745863"/>
                </a:cubicBezTo>
                <a:lnTo>
                  <a:pt x="6553210" y="3745863"/>
                </a:lnTo>
                <a:cubicBezTo>
                  <a:pt x="6524975" y="3745863"/>
                  <a:pt x="6503899" y="3741085"/>
                  <a:pt x="6520998" y="3686937"/>
                </a:cubicBezTo>
                <a:close/>
                <a:moveTo>
                  <a:pt x="5746739" y="3669817"/>
                </a:moveTo>
                <a:cubicBezTo>
                  <a:pt x="5883536" y="3674994"/>
                  <a:pt x="6023118" y="3667429"/>
                  <a:pt x="6161903" y="3674994"/>
                </a:cubicBezTo>
                <a:cubicBezTo>
                  <a:pt x="6233485" y="3678577"/>
                  <a:pt x="6307451" y="3674994"/>
                  <a:pt x="6379827" y="3672605"/>
                </a:cubicBezTo>
                <a:cubicBezTo>
                  <a:pt x="6386984" y="3672605"/>
                  <a:pt x="6396529" y="3669420"/>
                  <a:pt x="6400107" y="3672605"/>
                </a:cubicBezTo>
                <a:cubicBezTo>
                  <a:pt x="6412038" y="3683354"/>
                  <a:pt x="6442658" y="3670216"/>
                  <a:pt x="6439875" y="3692511"/>
                </a:cubicBezTo>
                <a:cubicBezTo>
                  <a:pt x="6437090" y="3714808"/>
                  <a:pt x="6413628" y="3704058"/>
                  <a:pt x="6400107" y="3706447"/>
                </a:cubicBezTo>
                <a:cubicBezTo>
                  <a:pt x="6377838" y="3710429"/>
                  <a:pt x="6346025" y="3692113"/>
                  <a:pt x="6342047" y="3735113"/>
                </a:cubicBezTo>
                <a:cubicBezTo>
                  <a:pt x="6340457" y="3751436"/>
                  <a:pt x="6326539" y="3748250"/>
                  <a:pt x="6312222" y="3741484"/>
                </a:cubicBezTo>
                <a:cubicBezTo>
                  <a:pt x="6297906" y="3734714"/>
                  <a:pt x="6298702" y="3721576"/>
                  <a:pt x="6307054" y="3710826"/>
                </a:cubicBezTo>
                <a:cubicBezTo>
                  <a:pt x="6315761" y="3702225"/>
                  <a:pt x="6325504" y="3694741"/>
                  <a:pt x="6336083" y="3688530"/>
                </a:cubicBezTo>
                <a:cubicBezTo>
                  <a:pt x="6311110" y="3682439"/>
                  <a:pt x="6285220" y="3681086"/>
                  <a:pt x="6259731" y="3684549"/>
                </a:cubicBezTo>
                <a:cubicBezTo>
                  <a:pt x="6244619" y="3685346"/>
                  <a:pt x="6238256" y="3694104"/>
                  <a:pt x="6244619" y="3704455"/>
                </a:cubicBezTo>
                <a:cubicBezTo>
                  <a:pt x="6269673" y="3743474"/>
                  <a:pt x="6243427" y="3732326"/>
                  <a:pt x="6219168" y="3737900"/>
                </a:cubicBezTo>
                <a:cubicBezTo>
                  <a:pt x="6152360" y="3753028"/>
                  <a:pt x="6084756" y="3737502"/>
                  <a:pt x="6018346" y="3748649"/>
                </a:cubicBezTo>
                <a:cubicBezTo>
                  <a:pt x="5992100" y="3753028"/>
                  <a:pt x="6027890" y="3734316"/>
                  <a:pt x="6018346" y="3734316"/>
                </a:cubicBezTo>
                <a:cubicBezTo>
                  <a:pt x="5992100" y="3731131"/>
                  <a:pt x="5983351" y="3694104"/>
                  <a:pt x="5959093" y="3697688"/>
                </a:cubicBezTo>
                <a:cubicBezTo>
                  <a:pt x="5911611" y="3697688"/>
                  <a:pt x="5864329" y="3704417"/>
                  <a:pt x="5818717" y="3717594"/>
                </a:cubicBezTo>
                <a:cubicBezTo>
                  <a:pt x="5776962" y="3735510"/>
                  <a:pt x="5708960" y="3725556"/>
                  <a:pt x="5651696" y="3715604"/>
                </a:cubicBezTo>
                <a:cubicBezTo>
                  <a:pt x="5672772" y="3708836"/>
                  <a:pt x="5697825" y="3713215"/>
                  <a:pt x="5706972" y="3685743"/>
                </a:cubicBezTo>
                <a:cubicBezTo>
                  <a:pt x="5712937" y="3666633"/>
                  <a:pt x="5731229" y="3669817"/>
                  <a:pt x="5746739" y="3669817"/>
                </a:cubicBezTo>
                <a:close/>
                <a:moveTo>
                  <a:pt x="4116299" y="3657077"/>
                </a:moveTo>
                <a:lnTo>
                  <a:pt x="4167995" y="3696891"/>
                </a:lnTo>
                <a:cubicBezTo>
                  <a:pt x="4178733" y="3658273"/>
                  <a:pt x="4216512" y="3733122"/>
                  <a:pt x="4224862" y="3683355"/>
                </a:cubicBezTo>
                <a:cubicBezTo>
                  <a:pt x="4226453" y="3687734"/>
                  <a:pt x="4227248" y="3694105"/>
                  <a:pt x="4230429" y="3696494"/>
                </a:cubicBezTo>
                <a:cubicBezTo>
                  <a:pt x="4249758" y="3713853"/>
                  <a:pt x="4276321" y="3720701"/>
                  <a:pt x="4301612" y="3714808"/>
                </a:cubicBezTo>
                <a:cubicBezTo>
                  <a:pt x="4335016" y="3707243"/>
                  <a:pt x="4374783" y="3682958"/>
                  <a:pt x="4414551" y="3700077"/>
                </a:cubicBezTo>
                <a:cubicBezTo>
                  <a:pt x="4444375" y="3712021"/>
                  <a:pt x="4467837" y="3686142"/>
                  <a:pt x="4494083" y="3680966"/>
                </a:cubicBezTo>
                <a:cubicBezTo>
                  <a:pt x="4503628" y="3678976"/>
                  <a:pt x="4517547" y="3676985"/>
                  <a:pt x="4522317" y="3679772"/>
                </a:cubicBezTo>
                <a:cubicBezTo>
                  <a:pt x="4526971" y="3688611"/>
                  <a:pt x="4527845" y="3698961"/>
                  <a:pt x="4524704" y="3708438"/>
                </a:cubicBezTo>
                <a:cubicBezTo>
                  <a:pt x="4521125" y="3721178"/>
                  <a:pt x="4507206" y="3715604"/>
                  <a:pt x="4499651" y="3715604"/>
                </a:cubicBezTo>
                <a:cubicBezTo>
                  <a:pt x="4464259" y="3715207"/>
                  <a:pt x="4430059" y="3712021"/>
                  <a:pt x="4380352" y="3709235"/>
                </a:cubicBezTo>
                <a:cubicBezTo>
                  <a:pt x="4421311" y="3749445"/>
                  <a:pt x="4469428" y="3731530"/>
                  <a:pt x="4515956" y="3753029"/>
                </a:cubicBezTo>
                <a:cubicBezTo>
                  <a:pt x="4356490" y="3770150"/>
                  <a:pt x="4208955" y="3764177"/>
                  <a:pt x="4061422" y="3766964"/>
                </a:cubicBezTo>
                <a:cubicBezTo>
                  <a:pt x="4037561" y="3767363"/>
                  <a:pt x="4037959" y="3747057"/>
                  <a:pt x="4021654" y="3736705"/>
                </a:cubicBezTo>
                <a:cubicBezTo>
                  <a:pt x="4050683" y="3730733"/>
                  <a:pt x="4103972" y="3753427"/>
                  <a:pt x="4101188" y="3736705"/>
                </a:cubicBezTo>
                <a:cubicBezTo>
                  <a:pt x="4096019" y="3704059"/>
                  <a:pt x="4161634" y="3694901"/>
                  <a:pt x="4116299" y="3657077"/>
                </a:cubicBezTo>
                <a:close/>
                <a:moveTo>
                  <a:pt x="3523773" y="3515341"/>
                </a:moveTo>
                <a:cubicBezTo>
                  <a:pt x="3499794" y="3518328"/>
                  <a:pt x="3476252" y="3524380"/>
                  <a:pt x="3453783" y="3533258"/>
                </a:cubicBezTo>
                <a:lnTo>
                  <a:pt x="3452988" y="3534451"/>
                </a:lnTo>
                <a:cubicBezTo>
                  <a:pt x="3470963" y="3537477"/>
                  <a:pt x="3489455" y="3534810"/>
                  <a:pt x="3505878" y="3526887"/>
                </a:cubicBezTo>
                <a:cubicBezTo>
                  <a:pt x="3511485" y="3522468"/>
                  <a:pt x="3517450" y="3518605"/>
                  <a:pt x="3523773" y="3515341"/>
                </a:cubicBezTo>
                <a:close/>
                <a:moveTo>
                  <a:pt x="3963545" y="3499366"/>
                </a:moveTo>
                <a:cubicBezTo>
                  <a:pt x="3954447" y="3498420"/>
                  <a:pt x="3946097" y="3498420"/>
                  <a:pt x="3940530" y="3502203"/>
                </a:cubicBezTo>
                <a:lnTo>
                  <a:pt x="3929395" y="3508971"/>
                </a:lnTo>
                <a:lnTo>
                  <a:pt x="3991431" y="3503398"/>
                </a:lnTo>
                <a:lnTo>
                  <a:pt x="3991033" y="3502203"/>
                </a:lnTo>
                <a:cubicBezTo>
                  <a:pt x="3982484" y="3502203"/>
                  <a:pt x="3972642" y="3500312"/>
                  <a:pt x="3963545" y="3499366"/>
                </a:cubicBezTo>
                <a:close/>
                <a:moveTo>
                  <a:pt x="10653170" y="3493443"/>
                </a:moveTo>
                <a:cubicBezTo>
                  <a:pt x="10696912" y="3489860"/>
                  <a:pt x="10737475" y="3512951"/>
                  <a:pt x="10781218" y="3503397"/>
                </a:cubicBezTo>
                <a:cubicBezTo>
                  <a:pt x="10793547" y="3500610"/>
                  <a:pt x="10799113" y="3506184"/>
                  <a:pt x="10801103" y="3521313"/>
                </a:cubicBezTo>
                <a:cubicBezTo>
                  <a:pt x="10803090" y="3536441"/>
                  <a:pt x="10815815" y="3533656"/>
                  <a:pt x="10824962" y="3533656"/>
                </a:cubicBezTo>
                <a:cubicBezTo>
                  <a:pt x="10878647" y="3525693"/>
                  <a:pt x="10889782" y="3532462"/>
                  <a:pt x="10908074" y="3578645"/>
                </a:cubicBezTo>
                <a:cubicBezTo>
                  <a:pt x="10911654" y="3588201"/>
                  <a:pt x="10899326" y="3607310"/>
                  <a:pt x="10923983" y="3608506"/>
                </a:cubicBezTo>
                <a:cubicBezTo>
                  <a:pt x="10948637" y="3609700"/>
                  <a:pt x="10937104" y="3588997"/>
                  <a:pt x="10944660" y="3581034"/>
                </a:cubicBezTo>
                <a:cubicBezTo>
                  <a:pt x="10950387" y="3574863"/>
                  <a:pt x="10953528" y="3566741"/>
                  <a:pt x="10953409" y="3558340"/>
                </a:cubicBezTo>
                <a:cubicBezTo>
                  <a:pt x="10983234" y="3575459"/>
                  <a:pt x="10939490" y="3609302"/>
                  <a:pt x="10955397" y="3630403"/>
                </a:cubicBezTo>
                <a:cubicBezTo>
                  <a:pt x="10942274" y="3628014"/>
                  <a:pt x="10931934" y="3638366"/>
                  <a:pt x="10921993" y="3641551"/>
                </a:cubicBezTo>
                <a:cubicBezTo>
                  <a:pt x="10831325" y="3668624"/>
                  <a:pt x="10743440" y="3624829"/>
                  <a:pt x="10653170" y="3631597"/>
                </a:cubicBezTo>
                <a:cubicBezTo>
                  <a:pt x="10611772" y="3641710"/>
                  <a:pt x="10568784" y="3643462"/>
                  <a:pt x="10526710" y="3636773"/>
                </a:cubicBezTo>
                <a:cubicBezTo>
                  <a:pt x="10506032" y="3630801"/>
                  <a:pt x="10488534" y="3626422"/>
                  <a:pt x="10481774" y="3599746"/>
                </a:cubicBezTo>
                <a:cubicBezTo>
                  <a:pt x="10472230" y="3646727"/>
                  <a:pt x="10436440" y="3639958"/>
                  <a:pt x="10404229" y="3646727"/>
                </a:cubicBezTo>
                <a:cubicBezTo>
                  <a:pt x="10282144" y="3672606"/>
                  <a:pt x="10156879" y="3663448"/>
                  <a:pt x="10034794" y="3684152"/>
                </a:cubicBezTo>
                <a:cubicBezTo>
                  <a:pt x="10006958" y="3688929"/>
                  <a:pt x="9997812" y="3674199"/>
                  <a:pt x="9989461" y="3654292"/>
                </a:cubicBezTo>
                <a:cubicBezTo>
                  <a:pt x="9986279" y="3654292"/>
                  <a:pt x="9979519" y="3654292"/>
                  <a:pt x="9979519" y="3654292"/>
                </a:cubicBezTo>
                <a:cubicBezTo>
                  <a:pt x="9958482" y="3688970"/>
                  <a:pt x="9917483" y="3706009"/>
                  <a:pt x="9878114" y="3696494"/>
                </a:cubicBezTo>
                <a:cubicBezTo>
                  <a:pt x="9791821" y="3691716"/>
                  <a:pt x="9713081" y="3747854"/>
                  <a:pt x="9623208" y="3721178"/>
                </a:cubicBezTo>
                <a:cubicBezTo>
                  <a:pt x="9603324" y="3715207"/>
                  <a:pt x="9563956" y="3739493"/>
                  <a:pt x="9531744" y="3735511"/>
                </a:cubicBezTo>
                <a:cubicBezTo>
                  <a:pt x="9505538" y="3730973"/>
                  <a:pt x="9479651" y="3724841"/>
                  <a:pt x="9454199" y="3717196"/>
                </a:cubicBezTo>
                <a:lnTo>
                  <a:pt x="9444257" y="3713614"/>
                </a:lnTo>
                <a:cubicBezTo>
                  <a:pt x="9444695" y="3713256"/>
                  <a:pt x="9445053" y="3712857"/>
                  <a:pt x="9445411" y="3712460"/>
                </a:cubicBezTo>
                <a:cubicBezTo>
                  <a:pt x="9449268" y="3707920"/>
                  <a:pt x="9448751" y="3701153"/>
                  <a:pt x="9444257" y="3697290"/>
                </a:cubicBezTo>
                <a:cubicBezTo>
                  <a:pt x="9417455" y="3692154"/>
                  <a:pt x="9389737" y="3695180"/>
                  <a:pt x="9364723" y="3706049"/>
                </a:cubicBezTo>
                <a:cubicBezTo>
                  <a:pt x="9278907" y="3729619"/>
                  <a:pt x="9189114" y="3735034"/>
                  <a:pt x="9101071" y="3721974"/>
                </a:cubicBezTo>
                <a:cubicBezTo>
                  <a:pt x="9066472" y="3717595"/>
                  <a:pt x="9068462" y="3716003"/>
                  <a:pt x="9066472" y="3744270"/>
                </a:cubicBezTo>
                <a:cubicBezTo>
                  <a:pt x="9066472" y="3744270"/>
                  <a:pt x="9063689" y="3744270"/>
                  <a:pt x="9063689" y="3744270"/>
                </a:cubicBezTo>
                <a:cubicBezTo>
                  <a:pt x="9060270" y="3744868"/>
                  <a:pt x="9056769" y="3744868"/>
                  <a:pt x="9053349" y="3744270"/>
                </a:cubicBezTo>
                <a:cubicBezTo>
                  <a:pt x="9041381" y="3737025"/>
                  <a:pt x="9035416" y="3722891"/>
                  <a:pt x="9038637" y="3709235"/>
                </a:cubicBezTo>
                <a:cubicBezTo>
                  <a:pt x="9039431" y="3694105"/>
                  <a:pt x="9054145" y="3690919"/>
                  <a:pt x="9069257" y="3690919"/>
                </a:cubicBezTo>
                <a:cubicBezTo>
                  <a:pt x="9117535" y="3689168"/>
                  <a:pt x="9165850" y="3691836"/>
                  <a:pt x="9213610" y="3698883"/>
                </a:cubicBezTo>
                <a:cubicBezTo>
                  <a:pt x="9235322" y="3704615"/>
                  <a:pt x="9258388" y="3702226"/>
                  <a:pt x="9278430" y="3692114"/>
                </a:cubicBezTo>
                <a:cubicBezTo>
                  <a:pt x="9289564" y="3686143"/>
                  <a:pt x="9293938" y="3676985"/>
                  <a:pt x="9289564" y="3668624"/>
                </a:cubicBezTo>
                <a:cubicBezTo>
                  <a:pt x="9285190" y="3660263"/>
                  <a:pt x="9264909" y="3655884"/>
                  <a:pt x="9277238" y="3643940"/>
                </a:cubicBezTo>
                <a:cubicBezTo>
                  <a:pt x="9289564" y="3631996"/>
                  <a:pt x="9296723" y="3652699"/>
                  <a:pt x="9307063" y="3656282"/>
                </a:cubicBezTo>
                <a:cubicBezTo>
                  <a:pt x="9333029" y="3663966"/>
                  <a:pt x="9360628" y="3663966"/>
                  <a:pt x="9386596" y="3656282"/>
                </a:cubicBezTo>
                <a:cubicBezTo>
                  <a:pt x="9486808" y="3622839"/>
                  <a:pt x="9590997" y="3643144"/>
                  <a:pt x="9685642" y="3619255"/>
                </a:cubicBezTo>
                <a:cubicBezTo>
                  <a:pt x="9780287" y="3595367"/>
                  <a:pt x="9876524" y="3614079"/>
                  <a:pt x="9970771" y="3588599"/>
                </a:cubicBezTo>
                <a:cubicBezTo>
                  <a:pt x="10010935" y="3580596"/>
                  <a:pt x="10052293" y="3580596"/>
                  <a:pt x="10092457" y="3588599"/>
                </a:cubicBezTo>
                <a:cubicBezTo>
                  <a:pt x="10108363" y="3590191"/>
                  <a:pt x="10131428" y="3574265"/>
                  <a:pt x="10135008" y="3608107"/>
                </a:cubicBezTo>
                <a:cubicBezTo>
                  <a:pt x="10136201" y="3620450"/>
                  <a:pt x="10154493" y="3616070"/>
                  <a:pt x="10161253" y="3612885"/>
                </a:cubicBezTo>
                <a:cubicBezTo>
                  <a:pt x="10177161" y="3606913"/>
                  <a:pt x="10170798" y="3596561"/>
                  <a:pt x="10161253" y="3590191"/>
                </a:cubicBezTo>
                <a:cubicBezTo>
                  <a:pt x="10151074" y="3583383"/>
                  <a:pt x="10145903" y="3571200"/>
                  <a:pt x="10148130" y="3559136"/>
                </a:cubicBezTo>
                <a:cubicBezTo>
                  <a:pt x="10156481" y="3545599"/>
                  <a:pt x="10172786" y="3553960"/>
                  <a:pt x="10185511" y="3556747"/>
                </a:cubicBezTo>
                <a:cubicBezTo>
                  <a:pt x="10229334" y="3561923"/>
                  <a:pt x="10273476" y="3563516"/>
                  <a:pt x="10317537" y="3561525"/>
                </a:cubicBezTo>
                <a:cubicBezTo>
                  <a:pt x="10360406" y="3559972"/>
                  <a:pt x="10402439" y="3549222"/>
                  <a:pt x="10440814" y="3530073"/>
                </a:cubicBezTo>
                <a:cubicBezTo>
                  <a:pt x="10508816" y="3505109"/>
                  <a:pt x="10580754" y="3492726"/>
                  <a:pt x="10653170" y="3493443"/>
                </a:cubicBezTo>
                <a:close/>
                <a:moveTo>
                  <a:pt x="9485891" y="3447657"/>
                </a:moveTo>
                <a:lnTo>
                  <a:pt x="9489592" y="3447657"/>
                </a:lnTo>
                <a:lnTo>
                  <a:pt x="9489592" y="3452036"/>
                </a:lnTo>
                <a:close/>
                <a:moveTo>
                  <a:pt x="9485217" y="3446860"/>
                </a:moveTo>
                <a:lnTo>
                  <a:pt x="9485891" y="3447657"/>
                </a:lnTo>
                <a:lnTo>
                  <a:pt x="9484820" y="3447657"/>
                </a:lnTo>
                <a:close/>
                <a:moveTo>
                  <a:pt x="9490387" y="3443676"/>
                </a:moveTo>
                <a:lnTo>
                  <a:pt x="9493966" y="3448851"/>
                </a:lnTo>
                <a:lnTo>
                  <a:pt x="9490387" y="3447258"/>
                </a:lnTo>
                <a:close/>
                <a:moveTo>
                  <a:pt x="5157558" y="3423194"/>
                </a:moveTo>
                <a:lnTo>
                  <a:pt x="5158985" y="3427353"/>
                </a:lnTo>
                <a:lnTo>
                  <a:pt x="5158099" y="3428384"/>
                </a:lnTo>
                <a:lnTo>
                  <a:pt x="5155009" y="3426557"/>
                </a:lnTo>
                <a:close/>
                <a:moveTo>
                  <a:pt x="7271417" y="3348646"/>
                </a:moveTo>
                <a:cubicBezTo>
                  <a:pt x="7227108" y="3344839"/>
                  <a:pt x="7183415" y="3360067"/>
                  <a:pt x="7140169" y="3360067"/>
                </a:cubicBezTo>
                <a:cubicBezTo>
                  <a:pt x="7099209" y="3360067"/>
                  <a:pt x="7049104" y="3364447"/>
                  <a:pt x="7009336" y="3360067"/>
                </a:cubicBezTo>
                <a:cubicBezTo>
                  <a:pt x="6913776" y="3347525"/>
                  <a:pt x="6816984" y="3347525"/>
                  <a:pt x="6721424" y="3360067"/>
                </a:cubicBezTo>
                <a:cubicBezTo>
                  <a:pt x="6679272" y="3369862"/>
                  <a:pt x="6635568" y="3370937"/>
                  <a:pt x="6592978" y="3363253"/>
                </a:cubicBezTo>
                <a:cubicBezTo>
                  <a:pt x="6514637" y="3341753"/>
                  <a:pt x="6441067" y="3399881"/>
                  <a:pt x="6364715" y="3369225"/>
                </a:cubicBezTo>
                <a:cubicBezTo>
                  <a:pt x="6362728" y="3368428"/>
                  <a:pt x="6359148" y="3374002"/>
                  <a:pt x="6355967" y="3374002"/>
                </a:cubicBezTo>
                <a:cubicBezTo>
                  <a:pt x="6296515" y="3387498"/>
                  <a:pt x="6235513" y="3392715"/>
                  <a:pt x="6174630" y="3389530"/>
                </a:cubicBezTo>
                <a:cubicBezTo>
                  <a:pt x="6144009" y="3389927"/>
                  <a:pt x="6106231" y="3405853"/>
                  <a:pt x="6085155" y="3392316"/>
                </a:cubicBezTo>
                <a:cubicBezTo>
                  <a:pt x="6044990" y="3366437"/>
                  <a:pt x="6008007" y="3385945"/>
                  <a:pt x="5970229" y="3382363"/>
                </a:cubicBezTo>
                <a:cubicBezTo>
                  <a:pt x="5938813" y="3379974"/>
                  <a:pt x="5927679" y="3394705"/>
                  <a:pt x="5934438" y="3427751"/>
                </a:cubicBezTo>
                <a:cubicBezTo>
                  <a:pt x="5943585" y="3472343"/>
                  <a:pt x="5963070" y="3483490"/>
                  <a:pt x="6007610" y="3472343"/>
                </a:cubicBezTo>
                <a:cubicBezTo>
                  <a:pt x="6063283" y="3458009"/>
                  <a:pt x="6117763" y="3432529"/>
                  <a:pt x="6176619" y="3442483"/>
                </a:cubicBezTo>
                <a:cubicBezTo>
                  <a:pt x="6210857" y="3448335"/>
                  <a:pt x="6245932" y="3446982"/>
                  <a:pt x="6279615" y="3438501"/>
                </a:cubicBezTo>
                <a:cubicBezTo>
                  <a:pt x="6318506" y="3421739"/>
                  <a:pt x="6363164" y="3425322"/>
                  <a:pt x="6398915" y="3448055"/>
                </a:cubicBezTo>
                <a:cubicBezTo>
                  <a:pt x="6418361" y="3460399"/>
                  <a:pt x="6442698" y="3462189"/>
                  <a:pt x="6463734" y="3452834"/>
                </a:cubicBezTo>
                <a:cubicBezTo>
                  <a:pt x="6480517" y="3442561"/>
                  <a:pt x="6501235" y="3440930"/>
                  <a:pt x="6519408" y="3448454"/>
                </a:cubicBezTo>
                <a:cubicBezTo>
                  <a:pt x="6570986" y="3476762"/>
                  <a:pt x="6631352" y="3484606"/>
                  <a:pt x="6688418" y="3470353"/>
                </a:cubicBezTo>
                <a:cubicBezTo>
                  <a:pt x="6732161" y="3462788"/>
                  <a:pt x="6776701" y="3473537"/>
                  <a:pt x="6820045" y="3470353"/>
                </a:cubicBezTo>
                <a:cubicBezTo>
                  <a:pt x="6865976" y="3465733"/>
                  <a:pt x="6912304" y="3467724"/>
                  <a:pt x="6957640" y="3476324"/>
                </a:cubicBezTo>
                <a:cubicBezTo>
                  <a:pt x="6991441" y="3484884"/>
                  <a:pt x="7027072" y="3482535"/>
                  <a:pt x="7059441" y="3469556"/>
                </a:cubicBezTo>
                <a:cubicBezTo>
                  <a:pt x="7115473" y="3445429"/>
                  <a:pt x="7179816" y="3450644"/>
                  <a:pt x="7231235" y="3483490"/>
                </a:cubicBezTo>
                <a:cubicBezTo>
                  <a:pt x="7239983" y="3488666"/>
                  <a:pt x="7247141" y="3500213"/>
                  <a:pt x="7257879" y="3497426"/>
                </a:cubicBezTo>
                <a:lnTo>
                  <a:pt x="7257084" y="3498620"/>
                </a:lnTo>
                <a:cubicBezTo>
                  <a:pt x="7312757" y="3483092"/>
                  <a:pt x="7374395" y="3489065"/>
                  <a:pt x="7428478" y="3434519"/>
                </a:cubicBezTo>
                <a:cubicBezTo>
                  <a:pt x="7405851" y="3441128"/>
                  <a:pt x="7381910" y="3429383"/>
                  <a:pt x="7373202" y="3407446"/>
                </a:cubicBezTo>
                <a:cubicBezTo>
                  <a:pt x="7360040" y="3385588"/>
                  <a:pt x="7339838" y="3368906"/>
                  <a:pt x="7315938" y="3360067"/>
                </a:cubicBezTo>
                <a:cubicBezTo>
                  <a:pt x="7301026" y="3353299"/>
                  <a:pt x="7286187" y="3349915"/>
                  <a:pt x="7271417" y="3348646"/>
                </a:cubicBezTo>
                <a:close/>
                <a:moveTo>
                  <a:pt x="2482604" y="3206965"/>
                </a:moveTo>
                <a:cubicBezTo>
                  <a:pt x="2442339" y="3206536"/>
                  <a:pt x="2401851" y="3223407"/>
                  <a:pt x="2359798" y="3214747"/>
                </a:cubicBezTo>
                <a:cubicBezTo>
                  <a:pt x="2333552" y="3209172"/>
                  <a:pt x="2295376" y="3237042"/>
                  <a:pt x="2257994" y="3228682"/>
                </a:cubicBezTo>
                <a:cubicBezTo>
                  <a:pt x="2235726" y="3223905"/>
                  <a:pt x="2229363" y="3244209"/>
                  <a:pt x="2221012" y="3258543"/>
                </a:cubicBezTo>
                <a:cubicBezTo>
                  <a:pt x="2208685" y="3279644"/>
                  <a:pt x="2228965" y="3283625"/>
                  <a:pt x="2239304" y="3294375"/>
                </a:cubicBezTo>
                <a:cubicBezTo>
                  <a:pt x="2267539" y="3324235"/>
                  <a:pt x="2305317" y="3307513"/>
                  <a:pt x="2337528" y="3312291"/>
                </a:cubicBezTo>
                <a:cubicBezTo>
                  <a:pt x="2429032" y="3328455"/>
                  <a:pt x="2522644" y="3298714"/>
                  <a:pt x="2588059" y="3232664"/>
                </a:cubicBezTo>
                <a:cubicBezTo>
                  <a:pt x="2565034" y="3233419"/>
                  <a:pt x="2542288" y="3227169"/>
                  <a:pt x="2522842" y="3214747"/>
                </a:cubicBezTo>
                <a:cubicBezTo>
                  <a:pt x="2509420" y="3209173"/>
                  <a:pt x="2496024" y="3207107"/>
                  <a:pt x="2482604" y="3206965"/>
                </a:cubicBezTo>
                <a:close/>
                <a:moveTo>
                  <a:pt x="2097337" y="3194840"/>
                </a:moveTo>
                <a:cubicBezTo>
                  <a:pt x="2037687" y="3188868"/>
                  <a:pt x="2029733" y="3242218"/>
                  <a:pt x="2004283" y="3274468"/>
                </a:cubicBezTo>
                <a:cubicBezTo>
                  <a:pt x="1996727" y="3286014"/>
                  <a:pt x="1989569" y="3299550"/>
                  <a:pt x="2004283" y="3310300"/>
                </a:cubicBezTo>
                <a:cubicBezTo>
                  <a:pt x="2007424" y="3313565"/>
                  <a:pt x="2011521" y="3315715"/>
                  <a:pt x="2015934" y="3316511"/>
                </a:cubicBezTo>
                <a:cubicBezTo>
                  <a:pt x="2027625" y="3318622"/>
                  <a:pt x="2038760" y="3310857"/>
                  <a:pt x="2040868" y="3299152"/>
                </a:cubicBezTo>
                <a:cubicBezTo>
                  <a:pt x="2045242" y="3284820"/>
                  <a:pt x="2048822" y="3282431"/>
                  <a:pt x="2064729" y="3282431"/>
                </a:cubicBezTo>
                <a:cubicBezTo>
                  <a:pt x="2095905" y="3279525"/>
                  <a:pt x="2126526" y="3272437"/>
                  <a:pt x="2155794" y="3261330"/>
                </a:cubicBezTo>
                <a:cubicBezTo>
                  <a:pt x="2171700" y="3256154"/>
                  <a:pt x="2191187" y="3241024"/>
                  <a:pt x="2166929" y="3224302"/>
                </a:cubicBezTo>
                <a:cubicBezTo>
                  <a:pt x="2144938" y="3211841"/>
                  <a:pt x="2121596" y="3201967"/>
                  <a:pt x="2097337" y="3194840"/>
                </a:cubicBezTo>
                <a:close/>
                <a:moveTo>
                  <a:pt x="4275914" y="2803619"/>
                </a:moveTo>
                <a:cubicBezTo>
                  <a:pt x="4244945" y="2798692"/>
                  <a:pt x="4214125" y="2802474"/>
                  <a:pt x="4184301" y="2832534"/>
                </a:cubicBezTo>
                <a:cubicBezTo>
                  <a:pt x="4175154" y="2841692"/>
                  <a:pt x="4160440" y="2854829"/>
                  <a:pt x="4148112" y="2844479"/>
                </a:cubicBezTo>
                <a:cubicBezTo>
                  <a:pt x="4109578" y="2816211"/>
                  <a:pt x="4060904" y="2805540"/>
                  <a:pt x="4014099" y="2815016"/>
                </a:cubicBezTo>
                <a:cubicBezTo>
                  <a:pt x="3952062" y="2819396"/>
                  <a:pt x="3889628" y="2815016"/>
                  <a:pt x="3827592" y="2815016"/>
                </a:cubicBezTo>
                <a:cubicBezTo>
                  <a:pt x="3786791" y="2813344"/>
                  <a:pt x="3747661" y="2831221"/>
                  <a:pt x="3722210" y="2863191"/>
                </a:cubicBezTo>
                <a:cubicBezTo>
                  <a:pt x="3787825" y="2859607"/>
                  <a:pt x="3845090" y="2884292"/>
                  <a:pt x="3907125" y="2884292"/>
                </a:cubicBezTo>
                <a:cubicBezTo>
                  <a:pt x="3922157" y="2882142"/>
                  <a:pt x="3937309" y="2881067"/>
                  <a:pt x="3952459" y="2881107"/>
                </a:cubicBezTo>
                <a:cubicBezTo>
                  <a:pt x="3996203" y="2889866"/>
                  <a:pt x="4031994" y="2852441"/>
                  <a:pt x="4071761" y="2856821"/>
                </a:cubicBezTo>
                <a:cubicBezTo>
                  <a:pt x="4132086" y="2858134"/>
                  <a:pt x="4192015" y="2866695"/>
                  <a:pt x="4250314" y="2882301"/>
                </a:cubicBezTo>
                <a:cubicBezTo>
                  <a:pt x="4300419" y="2900616"/>
                  <a:pt x="4329051" y="2872348"/>
                  <a:pt x="4364445" y="2857218"/>
                </a:cubicBezTo>
                <a:cubicBezTo>
                  <a:pt x="4373988" y="2852839"/>
                  <a:pt x="4389497" y="2830145"/>
                  <a:pt x="4368421" y="2826961"/>
                </a:cubicBezTo>
                <a:cubicBezTo>
                  <a:pt x="4338000" y="2822182"/>
                  <a:pt x="4306882" y="2808547"/>
                  <a:pt x="4275914" y="2803619"/>
                </a:cubicBezTo>
                <a:close/>
                <a:moveTo>
                  <a:pt x="3529242" y="2784858"/>
                </a:moveTo>
                <a:cubicBezTo>
                  <a:pt x="3519996" y="2786351"/>
                  <a:pt x="3510054" y="2790530"/>
                  <a:pt x="3500709" y="2793914"/>
                </a:cubicBezTo>
                <a:cubicBezTo>
                  <a:pt x="3472872" y="2804665"/>
                  <a:pt x="3447819" y="2838109"/>
                  <a:pt x="3425152" y="2833728"/>
                </a:cubicBezTo>
                <a:cubicBezTo>
                  <a:pt x="3328518" y="2814619"/>
                  <a:pt x="3233475" y="2862793"/>
                  <a:pt x="3137638" y="2833728"/>
                </a:cubicBezTo>
                <a:cubicBezTo>
                  <a:pt x="3075720" y="2819396"/>
                  <a:pt x="3012253" y="2813105"/>
                  <a:pt x="2948745" y="2815016"/>
                </a:cubicBezTo>
                <a:cubicBezTo>
                  <a:pt x="2883527" y="2812627"/>
                  <a:pt x="2798824" y="2783961"/>
                  <a:pt x="2747922" y="2863589"/>
                </a:cubicBezTo>
                <a:cubicBezTo>
                  <a:pt x="2744741" y="2868366"/>
                  <a:pt x="2734401" y="2865978"/>
                  <a:pt x="2736390" y="2878319"/>
                </a:cubicBezTo>
                <a:cubicBezTo>
                  <a:pt x="2738378" y="2890662"/>
                  <a:pt x="2748320" y="2887876"/>
                  <a:pt x="2756273" y="2890662"/>
                </a:cubicBezTo>
                <a:cubicBezTo>
                  <a:pt x="2818708" y="2913754"/>
                  <a:pt x="2859270" y="2857617"/>
                  <a:pt x="2912159" y="2848061"/>
                </a:cubicBezTo>
                <a:cubicBezTo>
                  <a:pt x="2916932" y="2847663"/>
                  <a:pt x="2921703" y="2847663"/>
                  <a:pt x="2926475" y="2848061"/>
                </a:cubicBezTo>
                <a:cubicBezTo>
                  <a:pt x="2925680" y="2865580"/>
                  <a:pt x="2899832" y="2860404"/>
                  <a:pt x="2901820" y="2878319"/>
                </a:cubicBezTo>
                <a:cubicBezTo>
                  <a:pt x="3033050" y="2878718"/>
                  <a:pt x="3164281" y="2854829"/>
                  <a:pt x="3294717" y="2892653"/>
                </a:cubicBezTo>
                <a:lnTo>
                  <a:pt x="3294717" y="2893848"/>
                </a:lnTo>
                <a:cubicBezTo>
                  <a:pt x="3327326" y="2899978"/>
                  <a:pt x="3360968" y="2896674"/>
                  <a:pt x="3391747" y="2884292"/>
                </a:cubicBezTo>
                <a:cubicBezTo>
                  <a:pt x="3429367" y="2868128"/>
                  <a:pt x="3470168" y="2860801"/>
                  <a:pt x="3511047" y="2862793"/>
                </a:cubicBezTo>
                <a:cubicBezTo>
                  <a:pt x="3530216" y="2867729"/>
                  <a:pt x="3550258" y="2858612"/>
                  <a:pt x="3559165" y="2840895"/>
                </a:cubicBezTo>
                <a:cubicBezTo>
                  <a:pt x="3566404" y="2824770"/>
                  <a:pt x="3564296" y="2805978"/>
                  <a:pt x="3553598" y="2791924"/>
                </a:cubicBezTo>
                <a:cubicBezTo>
                  <a:pt x="3547037" y="2784559"/>
                  <a:pt x="3538486" y="2783364"/>
                  <a:pt x="3529242" y="2784858"/>
                </a:cubicBezTo>
                <a:close/>
                <a:moveTo>
                  <a:pt x="4850405" y="2764567"/>
                </a:moveTo>
                <a:cubicBezTo>
                  <a:pt x="4831854" y="2760620"/>
                  <a:pt x="4812437" y="2760749"/>
                  <a:pt x="4793530" y="2765248"/>
                </a:cubicBezTo>
                <a:cubicBezTo>
                  <a:pt x="4732684" y="2781573"/>
                  <a:pt x="4671842" y="2797100"/>
                  <a:pt x="4609805" y="2808248"/>
                </a:cubicBezTo>
                <a:cubicBezTo>
                  <a:pt x="4586781" y="2813782"/>
                  <a:pt x="4571987" y="2836237"/>
                  <a:pt x="4576005" y="2859607"/>
                </a:cubicBezTo>
                <a:lnTo>
                  <a:pt x="4575208" y="2860801"/>
                </a:lnTo>
                <a:cubicBezTo>
                  <a:pt x="4576402" y="2875931"/>
                  <a:pt x="4590719" y="2878718"/>
                  <a:pt x="4609011" y="2874737"/>
                </a:cubicBezTo>
                <a:cubicBezTo>
                  <a:pt x="4669853" y="2865182"/>
                  <a:pt x="4731094" y="2853635"/>
                  <a:pt x="4792335" y="2848857"/>
                </a:cubicBezTo>
                <a:cubicBezTo>
                  <a:pt x="4827330" y="2839899"/>
                  <a:pt x="4864194" y="2841134"/>
                  <a:pt x="4898513" y="2852441"/>
                </a:cubicBezTo>
                <a:cubicBezTo>
                  <a:pt x="4961345" y="2885487"/>
                  <a:pt x="4970491" y="2884292"/>
                  <a:pt x="5024176" y="2820191"/>
                </a:cubicBezTo>
                <a:cubicBezTo>
                  <a:pt x="4980909" y="2825726"/>
                  <a:pt x="4937167" y="2814299"/>
                  <a:pt x="4902093" y="2788341"/>
                </a:cubicBezTo>
                <a:cubicBezTo>
                  <a:pt x="4886642" y="2776536"/>
                  <a:pt x="4868956" y="2768513"/>
                  <a:pt x="4850405" y="2764567"/>
                </a:cubicBezTo>
                <a:close/>
                <a:moveTo>
                  <a:pt x="11330956" y="2330773"/>
                </a:moveTo>
                <a:cubicBezTo>
                  <a:pt x="11295873" y="2327075"/>
                  <a:pt x="11260270" y="2340953"/>
                  <a:pt x="11236947" y="2369498"/>
                </a:cubicBezTo>
                <a:cubicBezTo>
                  <a:pt x="11276316" y="2372804"/>
                  <a:pt x="11315367" y="2378935"/>
                  <a:pt x="11353861" y="2387814"/>
                </a:cubicBezTo>
                <a:cubicBezTo>
                  <a:pt x="11379511" y="2397289"/>
                  <a:pt x="11406234" y="2403580"/>
                  <a:pt x="11433395" y="2406527"/>
                </a:cubicBezTo>
                <a:cubicBezTo>
                  <a:pt x="11485727" y="2391675"/>
                  <a:pt x="11541403" y="2393746"/>
                  <a:pt x="11592462" y="2412499"/>
                </a:cubicBezTo>
                <a:lnTo>
                  <a:pt x="11593257" y="2413693"/>
                </a:lnTo>
                <a:cubicBezTo>
                  <a:pt x="11597313" y="2415006"/>
                  <a:pt x="11601608" y="2415126"/>
                  <a:pt x="11605744" y="2414130"/>
                </a:cubicBezTo>
                <a:cubicBezTo>
                  <a:pt x="11618112" y="2411105"/>
                  <a:pt x="11625708" y="2398604"/>
                  <a:pt x="11622684" y="2386221"/>
                </a:cubicBezTo>
                <a:cubicBezTo>
                  <a:pt x="11620696" y="2371887"/>
                  <a:pt x="11627060" y="2342027"/>
                  <a:pt x="11602801" y="2346407"/>
                </a:cubicBezTo>
                <a:cubicBezTo>
                  <a:pt x="11554286" y="2354768"/>
                  <a:pt x="11506566" y="2329288"/>
                  <a:pt x="11459641" y="2346407"/>
                </a:cubicBezTo>
                <a:cubicBezTo>
                  <a:pt x="11428821" y="2358033"/>
                  <a:pt x="11394503" y="2355844"/>
                  <a:pt x="11365393" y="2340435"/>
                </a:cubicBezTo>
                <a:cubicBezTo>
                  <a:pt x="11354288" y="2335189"/>
                  <a:pt x="11342651" y="2332005"/>
                  <a:pt x="11330956" y="2330773"/>
                </a:cubicBezTo>
                <a:close/>
                <a:moveTo>
                  <a:pt x="0" y="0"/>
                </a:moveTo>
                <a:lnTo>
                  <a:pt x="12196917" y="0"/>
                </a:lnTo>
                <a:lnTo>
                  <a:pt x="12196917" y="2227364"/>
                </a:lnTo>
                <a:lnTo>
                  <a:pt x="12057734" y="2227364"/>
                </a:lnTo>
                <a:cubicBezTo>
                  <a:pt x="12085969" y="2238114"/>
                  <a:pt x="12122157" y="2226169"/>
                  <a:pt x="12148800" y="2241697"/>
                </a:cubicBezTo>
                <a:cubicBezTo>
                  <a:pt x="12159935" y="2249262"/>
                  <a:pt x="12183795" y="2231743"/>
                  <a:pt x="12188567" y="2249262"/>
                </a:cubicBezTo>
                <a:cubicBezTo>
                  <a:pt x="12193338" y="2266780"/>
                  <a:pt x="12169478" y="2270363"/>
                  <a:pt x="12159536" y="2281510"/>
                </a:cubicBezTo>
                <a:cubicBezTo>
                  <a:pt x="12143233" y="2301020"/>
                  <a:pt x="12090741" y="2303409"/>
                  <a:pt x="12127325" y="2349592"/>
                </a:cubicBezTo>
                <a:cubicBezTo>
                  <a:pt x="12134485" y="2358351"/>
                  <a:pt x="12121759" y="2363527"/>
                  <a:pt x="12114203" y="2367509"/>
                </a:cubicBezTo>
                <a:cubicBezTo>
                  <a:pt x="12076226" y="2391238"/>
                  <a:pt x="12032841" y="2404934"/>
                  <a:pt x="11988142" y="2407322"/>
                </a:cubicBezTo>
                <a:cubicBezTo>
                  <a:pt x="11956328" y="2406527"/>
                  <a:pt x="11938434" y="2427230"/>
                  <a:pt x="11913778" y="2437581"/>
                </a:cubicBezTo>
                <a:cubicBezTo>
                  <a:pt x="11904632" y="2441960"/>
                  <a:pt x="11895485" y="2451118"/>
                  <a:pt x="11901053" y="2462265"/>
                </a:cubicBezTo>
                <a:cubicBezTo>
                  <a:pt x="11906620" y="2473414"/>
                  <a:pt x="11919345" y="2482570"/>
                  <a:pt x="11930877" y="2473414"/>
                </a:cubicBezTo>
                <a:cubicBezTo>
                  <a:pt x="11951557" y="2457489"/>
                  <a:pt x="11960306" y="2467839"/>
                  <a:pt x="11977007" y="2482173"/>
                </a:cubicBezTo>
                <a:cubicBezTo>
                  <a:pt x="12003650" y="2504468"/>
                  <a:pt x="12035464" y="2491329"/>
                  <a:pt x="12065289" y="2479784"/>
                </a:cubicBezTo>
                <a:cubicBezTo>
                  <a:pt x="12095114" y="2468238"/>
                  <a:pt x="12131700" y="2434395"/>
                  <a:pt x="12151186" y="2493719"/>
                </a:cubicBezTo>
                <a:cubicBezTo>
                  <a:pt x="12165741" y="2489617"/>
                  <a:pt x="12181289" y="2490454"/>
                  <a:pt x="12195328" y="2496108"/>
                </a:cubicBezTo>
                <a:lnTo>
                  <a:pt x="12195328" y="2754500"/>
                </a:lnTo>
                <a:cubicBezTo>
                  <a:pt x="12157032" y="2775202"/>
                  <a:pt x="12117146" y="2792801"/>
                  <a:pt x="12076027" y="2807054"/>
                </a:cubicBezTo>
                <a:cubicBezTo>
                  <a:pt x="12013831" y="2829269"/>
                  <a:pt x="11946865" y="2834485"/>
                  <a:pt x="11881965" y="2822183"/>
                </a:cubicBezTo>
                <a:cubicBezTo>
                  <a:pt x="11796546" y="2811792"/>
                  <a:pt x="11709934" y="2817604"/>
                  <a:pt x="11626661" y="2839303"/>
                </a:cubicBezTo>
                <a:cubicBezTo>
                  <a:pt x="11607971" y="2843285"/>
                  <a:pt x="11608370" y="2863589"/>
                  <a:pt x="11588884" y="2863589"/>
                </a:cubicBezTo>
                <a:cubicBezTo>
                  <a:pt x="11587690" y="2817404"/>
                  <a:pt x="11562239" y="2807850"/>
                  <a:pt x="11522473" y="2817404"/>
                </a:cubicBezTo>
                <a:cubicBezTo>
                  <a:pt x="11471969" y="2829747"/>
                  <a:pt x="11426634" y="2859607"/>
                  <a:pt x="11380504" y="2872348"/>
                </a:cubicBezTo>
                <a:cubicBezTo>
                  <a:pt x="11339943" y="2886960"/>
                  <a:pt x="11298307" y="2898547"/>
                  <a:pt x="11256035" y="2906985"/>
                </a:cubicBezTo>
                <a:cubicBezTo>
                  <a:pt x="11247684" y="2907782"/>
                  <a:pt x="11238140" y="2897431"/>
                  <a:pt x="11227799" y="2903801"/>
                </a:cubicBezTo>
                <a:cubicBezTo>
                  <a:pt x="11244145" y="2951737"/>
                  <a:pt x="11291666" y="2981757"/>
                  <a:pt x="11341931" y="2975864"/>
                </a:cubicBezTo>
                <a:cubicBezTo>
                  <a:pt x="11404882" y="2968220"/>
                  <a:pt x="11468231" y="2964795"/>
                  <a:pt x="11531619" y="2965512"/>
                </a:cubicBezTo>
                <a:cubicBezTo>
                  <a:pt x="11541958" y="2965115"/>
                  <a:pt x="11552696" y="2969892"/>
                  <a:pt x="11549514" y="2978651"/>
                </a:cubicBezTo>
                <a:cubicBezTo>
                  <a:pt x="11523268" y="3047927"/>
                  <a:pt x="11583316" y="3028418"/>
                  <a:pt x="11616719" y="3041955"/>
                </a:cubicBezTo>
                <a:cubicBezTo>
                  <a:pt x="11568125" y="3107648"/>
                  <a:pt x="11501118" y="3157375"/>
                  <a:pt x="11424248" y="3184886"/>
                </a:cubicBezTo>
                <a:cubicBezTo>
                  <a:pt x="11324831" y="3219923"/>
                  <a:pt x="11221835" y="3188470"/>
                  <a:pt x="11125997" y="3232266"/>
                </a:cubicBezTo>
                <a:cubicBezTo>
                  <a:pt x="11105716" y="3241422"/>
                  <a:pt x="11060382" y="3213154"/>
                  <a:pt x="11020615" y="3219923"/>
                </a:cubicBezTo>
                <a:cubicBezTo>
                  <a:pt x="10910461" y="3238635"/>
                  <a:pt x="10800705" y="3258144"/>
                  <a:pt x="10689358" y="3271283"/>
                </a:cubicBezTo>
                <a:cubicBezTo>
                  <a:pt x="10610619" y="3280440"/>
                  <a:pt x="10514781" y="3260931"/>
                  <a:pt x="10444792" y="3330206"/>
                </a:cubicBezTo>
                <a:cubicBezTo>
                  <a:pt x="10434055" y="3341753"/>
                  <a:pt x="10401445" y="3330206"/>
                  <a:pt x="10379176" y="3330206"/>
                </a:cubicBezTo>
                <a:cubicBezTo>
                  <a:pt x="10287315" y="3333392"/>
                  <a:pt x="10195851" y="3336976"/>
                  <a:pt x="10103990" y="3342549"/>
                </a:cubicBezTo>
                <a:cubicBezTo>
                  <a:pt x="10083311" y="3342549"/>
                  <a:pt x="10051895" y="3341355"/>
                  <a:pt x="10073369" y="3382363"/>
                </a:cubicBezTo>
                <a:cubicBezTo>
                  <a:pt x="10094843" y="3423371"/>
                  <a:pt x="10051895" y="3450445"/>
                  <a:pt x="10030819" y="3450445"/>
                </a:cubicBezTo>
                <a:cubicBezTo>
                  <a:pt x="9972760" y="3452037"/>
                  <a:pt x="9934584" y="3491851"/>
                  <a:pt x="9884875" y="3508174"/>
                </a:cubicBezTo>
                <a:cubicBezTo>
                  <a:pt x="9866979" y="3516138"/>
                  <a:pt x="9839938" y="3524897"/>
                  <a:pt x="9827212" y="3508174"/>
                </a:cubicBezTo>
                <a:cubicBezTo>
                  <a:pt x="9814487" y="3491454"/>
                  <a:pt x="9838347" y="3475925"/>
                  <a:pt x="9846699" y="3464379"/>
                </a:cubicBezTo>
                <a:cubicBezTo>
                  <a:pt x="9855049" y="3452834"/>
                  <a:pt x="9864991" y="3442084"/>
                  <a:pt x="9858230" y="3426954"/>
                </a:cubicBezTo>
                <a:cubicBezTo>
                  <a:pt x="9851471" y="3411826"/>
                  <a:pt x="9836359" y="3421381"/>
                  <a:pt x="9826019" y="3418195"/>
                </a:cubicBezTo>
                <a:cubicBezTo>
                  <a:pt x="9775516" y="3402270"/>
                  <a:pt x="9721035" y="3428148"/>
                  <a:pt x="9670930" y="3396298"/>
                </a:cubicBezTo>
                <a:cubicBezTo>
                  <a:pt x="9644604" y="3387897"/>
                  <a:pt x="9615852" y="3392476"/>
                  <a:pt x="9593383" y="3408640"/>
                </a:cubicBezTo>
                <a:cubicBezTo>
                  <a:pt x="9524985" y="3460399"/>
                  <a:pt x="9453405" y="3427353"/>
                  <a:pt x="9383414" y="3427353"/>
                </a:cubicBezTo>
                <a:cubicBezTo>
                  <a:pt x="9345596" y="3424526"/>
                  <a:pt x="9307658" y="3430378"/>
                  <a:pt x="9272465" y="3444472"/>
                </a:cubicBezTo>
                <a:cubicBezTo>
                  <a:pt x="9262046" y="3450605"/>
                  <a:pt x="9249639" y="3452435"/>
                  <a:pt x="9237867" y="3449648"/>
                </a:cubicBezTo>
                <a:cubicBezTo>
                  <a:pt x="9139644" y="3422176"/>
                  <a:pt x="9124930" y="3427751"/>
                  <a:pt x="9066473" y="3507378"/>
                </a:cubicBezTo>
                <a:cubicBezTo>
                  <a:pt x="9056929" y="3520120"/>
                  <a:pt x="9045794" y="3536442"/>
                  <a:pt x="9029490" y="3530869"/>
                </a:cubicBezTo>
                <a:cubicBezTo>
                  <a:pt x="8980180" y="3514146"/>
                  <a:pt x="8937231" y="3542415"/>
                  <a:pt x="8891102" y="3548387"/>
                </a:cubicBezTo>
                <a:cubicBezTo>
                  <a:pt x="8873048" y="3552209"/>
                  <a:pt x="8854198" y="3550139"/>
                  <a:pt x="8837417" y="3542415"/>
                </a:cubicBezTo>
                <a:cubicBezTo>
                  <a:pt x="8815982" y="3529276"/>
                  <a:pt x="8789179" y="3528520"/>
                  <a:pt x="8767029" y="3540423"/>
                </a:cubicBezTo>
                <a:cubicBezTo>
                  <a:pt x="8707776" y="3585812"/>
                  <a:pt x="8640172" y="3585812"/>
                  <a:pt x="8570978" y="3585812"/>
                </a:cubicBezTo>
                <a:cubicBezTo>
                  <a:pt x="8521269" y="3586210"/>
                  <a:pt x="8473947" y="3609302"/>
                  <a:pt x="8421455" y="3593377"/>
                </a:cubicBezTo>
                <a:cubicBezTo>
                  <a:pt x="8405588" y="3588997"/>
                  <a:pt x="8388808" y="3588997"/>
                  <a:pt x="8372940" y="3593377"/>
                </a:cubicBezTo>
                <a:cubicBezTo>
                  <a:pt x="8368965" y="3607311"/>
                  <a:pt x="8381688" y="3612090"/>
                  <a:pt x="8394811" y="3616469"/>
                </a:cubicBezTo>
                <a:cubicBezTo>
                  <a:pt x="8428255" y="3627576"/>
                  <a:pt x="8464364" y="3627576"/>
                  <a:pt x="8497807" y="3616469"/>
                </a:cubicBezTo>
                <a:cubicBezTo>
                  <a:pt x="8514907" y="3612287"/>
                  <a:pt x="8532803" y="3612287"/>
                  <a:pt x="8549901" y="3616469"/>
                </a:cubicBezTo>
                <a:cubicBezTo>
                  <a:pt x="8516498" y="3628413"/>
                  <a:pt x="8481901" y="3650709"/>
                  <a:pt x="8442134" y="3636774"/>
                </a:cubicBezTo>
                <a:cubicBezTo>
                  <a:pt x="8464005" y="3683754"/>
                  <a:pt x="8536780" y="3662254"/>
                  <a:pt x="8539166" y="3676588"/>
                </a:cubicBezTo>
                <a:cubicBezTo>
                  <a:pt x="8546323" y="3731133"/>
                  <a:pt x="8631821" y="3674995"/>
                  <a:pt x="8618699" y="3742679"/>
                </a:cubicBezTo>
                <a:cubicBezTo>
                  <a:pt x="8556065" y="3734397"/>
                  <a:pt x="8492677" y="3733481"/>
                  <a:pt x="8429806" y="3739892"/>
                </a:cubicBezTo>
                <a:cubicBezTo>
                  <a:pt x="8331980" y="3755418"/>
                  <a:pt x="8233755" y="3743475"/>
                  <a:pt x="8136726" y="3761391"/>
                </a:cubicBezTo>
                <a:cubicBezTo>
                  <a:pt x="8094572" y="3773336"/>
                  <a:pt x="8049398" y="3767762"/>
                  <a:pt x="8011459" y="3745864"/>
                </a:cubicBezTo>
                <a:cubicBezTo>
                  <a:pt x="8000365" y="3734756"/>
                  <a:pt x="7983147" y="3732606"/>
                  <a:pt x="7969704" y="3740688"/>
                </a:cubicBezTo>
                <a:cubicBezTo>
                  <a:pt x="7968831" y="3741205"/>
                  <a:pt x="7967876" y="3741644"/>
                  <a:pt x="7966961" y="3742041"/>
                </a:cubicBezTo>
                <a:cubicBezTo>
                  <a:pt x="7954395" y="3747297"/>
                  <a:pt x="7939959" y="3741325"/>
                  <a:pt x="7934710" y="3728744"/>
                </a:cubicBezTo>
                <a:cubicBezTo>
                  <a:pt x="7928745" y="3680171"/>
                  <a:pt x="7923176" y="3690920"/>
                  <a:pt x="7894943" y="3719984"/>
                </a:cubicBezTo>
                <a:cubicBezTo>
                  <a:pt x="7865556" y="3754582"/>
                  <a:pt x="7820620" y="3771823"/>
                  <a:pt x="7775642" y="3765771"/>
                </a:cubicBezTo>
                <a:cubicBezTo>
                  <a:pt x="7736711" y="3754185"/>
                  <a:pt x="7695274" y="3754185"/>
                  <a:pt x="7656342" y="3765771"/>
                </a:cubicBezTo>
                <a:cubicBezTo>
                  <a:pt x="7626516" y="3780900"/>
                  <a:pt x="7607429" y="3735910"/>
                  <a:pt x="7581581" y="3761391"/>
                </a:cubicBezTo>
                <a:cubicBezTo>
                  <a:pt x="7578399" y="3743077"/>
                  <a:pt x="7598680" y="3736309"/>
                  <a:pt x="7604247" y="3721577"/>
                </a:cubicBezTo>
                <a:cubicBezTo>
                  <a:pt x="7571123" y="3700755"/>
                  <a:pt x="7529646" y="3698525"/>
                  <a:pt x="7494491" y="3715605"/>
                </a:cubicBezTo>
                <a:cubicBezTo>
                  <a:pt x="7479777" y="3723568"/>
                  <a:pt x="7451543" y="3716402"/>
                  <a:pt x="7458700" y="3748252"/>
                </a:cubicBezTo>
                <a:lnTo>
                  <a:pt x="7448362" y="3758206"/>
                </a:lnTo>
                <a:lnTo>
                  <a:pt x="7443988" y="3758206"/>
                </a:lnTo>
                <a:cubicBezTo>
                  <a:pt x="7427286" y="3752632"/>
                  <a:pt x="7427286" y="3762983"/>
                  <a:pt x="7427286" y="3773734"/>
                </a:cubicBezTo>
                <a:cubicBezTo>
                  <a:pt x="7362465" y="3815139"/>
                  <a:pt x="7289692" y="3787270"/>
                  <a:pt x="7220896" y="3794038"/>
                </a:cubicBezTo>
                <a:cubicBezTo>
                  <a:pt x="7195445" y="3796029"/>
                  <a:pt x="7166017" y="3809964"/>
                  <a:pt x="7138976" y="3794038"/>
                </a:cubicBezTo>
                <a:cubicBezTo>
                  <a:pt x="7072167" y="3826686"/>
                  <a:pt x="6999394" y="3796825"/>
                  <a:pt x="6930598" y="3816333"/>
                </a:cubicBezTo>
                <a:cubicBezTo>
                  <a:pt x="6857665" y="3832419"/>
                  <a:pt x="6782784" y="3837754"/>
                  <a:pt x="6708300" y="3832260"/>
                </a:cubicBezTo>
                <a:cubicBezTo>
                  <a:pt x="6651435" y="3832260"/>
                  <a:pt x="6592978" y="3835047"/>
                  <a:pt x="6535713" y="3832260"/>
                </a:cubicBezTo>
                <a:cubicBezTo>
                  <a:pt x="6504058" y="3831066"/>
                  <a:pt x="6472802" y="3824854"/>
                  <a:pt x="6443056" y="3813945"/>
                </a:cubicBezTo>
                <a:cubicBezTo>
                  <a:pt x="6414026" y="3803992"/>
                  <a:pt x="6403289" y="3810760"/>
                  <a:pt x="6403289" y="3843805"/>
                </a:cubicBezTo>
                <a:cubicBezTo>
                  <a:pt x="6382610" y="3822704"/>
                  <a:pt x="6372271" y="3800011"/>
                  <a:pt x="6342843" y="3800011"/>
                </a:cubicBezTo>
                <a:cubicBezTo>
                  <a:pt x="6396688" y="3772857"/>
                  <a:pt x="6458287" y="3765412"/>
                  <a:pt x="6517023" y="3778909"/>
                </a:cubicBezTo>
                <a:cubicBezTo>
                  <a:pt x="6553607" y="3785279"/>
                  <a:pt x="6590193" y="3787270"/>
                  <a:pt x="6626779" y="3792446"/>
                </a:cubicBezTo>
                <a:cubicBezTo>
                  <a:pt x="6629681" y="3792048"/>
                  <a:pt x="6632624" y="3792048"/>
                  <a:pt x="6635528" y="3792446"/>
                </a:cubicBezTo>
                <a:cubicBezTo>
                  <a:pt x="6649048" y="3809964"/>
                  <a:pt x="6662172" y="3803992"/>
                  <a:pt x="6685237" y="3805186"/>
                </a:cubicBezTo>
                <a:cubicBezTo>
                  <a:pt x="6708300" y="3806381"/>
                  <a:pt x="6747272" y="3772141"/>
                  <a:pt x="6756021" y="3826686"/>
                </a:cubicBezTo>
                <a:cubicBezTo>
                  <a:pt x="6757215" y="3833455"/>
                  <a:pt x="6767951" y="3832658"/>
                  <a:pt x="6772723" y="3826686"/>
                </a:cubicBezTo>
                <a:cubicBezTo>
                  <a:pt x="6812093" y="3776123"/>
                  <a:pt x="6869755" y="3806381"/>
                  <a:pt x="6917872" y="3795232"/>
                </a:cubicBezTo>
                <a:cubicBezTo>
                  <a:pt x="6953146" y="3791411"/>
                  <a:pt x="6988776" y="3791411"/>
                  <a:pt x="7024050" y="3795232"/>
                </a:cubicBezTo>
                <a:cubicBezTo>
                  <a:pt x="7019278" y="3771743"/>
                  <a:pt x="7002973" y="3778112"/>
                  <a:pt x="6995020" y="3767363"/>
                </a:cubicBezTo>
                <a:cubicBezTo>
                  <a:pt x="6987066" y="3756613"/>
                  <a:pt x="6975533" y="3742281"/>
                  <a:pt x="6977920" y="3732327"/>
                </a:cubicBezTo>
                <a:cubicBezTo>
                  <a:pt x="6983090" y="3709236"/>
                  <a:pt x="6999394" y="3729142"/>
                  <a:pt x="7010529" y="3729142"/>
                </a:cubicBezTo>
                <a:cubicBezTo>
                  <a:pt x="7029219" y="3727151"/>
                  <a:pt x="7047115" y="3723966"/>
                  <a:pt x="7065406" y="3721179"/>
                </a:cubicBezTo>
                <a:cubicBezTo>
                  <a:pt x="7094437" y="3711226"/>
                  <a:pt x="7123068" y="3726355"/>
                  <a:pt x="7152099" y="3721179"/>
                </a:cubicBezTo>
                <a:cubicBezTo>
                  <a:pt x="7166017" y="3718790"/>
                  <a:pt x="7194650" y="3729142"/>
                  <a:pt x="7171585" y="3696892"/>
                </a:cubicBezTo>
                <a:cubicBezTo>
                  <a:pt x="7166415" y="3689725"/>
                  <a:pt x="7170790" y="3681366"/>
                  <a:pt x="7177946" y="3685347"/>
                </a:cubicBezTo>
                <a:cubicBezTo>
                  <a:pt x="7194650" y="3695300"/>
                  <a:pt x="7220896" y="3678977"/>
                  <a:pt x="7229644" y="3700874"/>
                </a:cubicBezTo>
                <a:cubicBezTo>
                  <a:pt x="7245153" y="3741086"/>
                  <a:pt x="7277364" y="3729938"/>
                  <a:pt x="7305996" y="3729938"/>
                </a:cubicBezTo>
                <a:cubicBezTo>
                  <a:pt x="7307985" y="3729938"/>
                  <a:pt x="7313154" y="3723169"/>
                  <a:pt x="7313154" y="3719188"/>
                </a:cubicBezTo>
                <a:cubicBezTo>
                  <a:pt x="7314348" y="3679375"/>
                  <a:pt x="7314348" y="3679375"/>
                  <a:pt x="7349740" y="3679375"/>
                </a:cubicBezTo>
                <a:cubicBezTo>
                  <a:pt x="7390422" y="3682640"/>
                  <a:pt x="7431342" y="3681683"/>
                  <a:pt x="7471824" y="3676588"/>
                </a:cubicBezTo>
                <a:cubicBezTo>
                  <a:pt x="7482164" y="3669422"/>
                  <a:pt x="7496082" y="3702467"/>
                  <a:pt x="7506421" y="3669422"/>
                </a:cubicBezTo>
                <a:cubicBezTo>
                  <a:pt x="7519147" y="3643582"/>
                  <a:pt x="7546108" y="3627896"/>
                  <a:pt x="7574820" y="3629607"/>
                </a:cubicBezTo>
                <a:cubicBezTo>
                  <a:pt x="7620155" y="3628014"/>
                  <a:pt x="7665090" y="3624432"/>
                  <a:pt x="7710027" y="3620052"/>
                </a:cubicBezTo>
                <a:cubicBezTo>
                  <a:pt x="7670260" y="3616070"/>
                  <a:pt x="7630493" y="3611691"/>
                  <a:pt x="7590727" y="3609701"/>
                </a:cubicBezTo>
                <a:cubicBezTo>
                  <a:pt x="7572832" y="3609302"/>
                  <a:pt x="7548972" y="3596562"/>
                  <a:pt x="7553347" y="3581035"/>
                </a:cubicBezTo>
                <a:cubicBezTo>
                  <a:pt x="7560027" y="3557624"/>
                  <a:pt x="7577008" y="3538553"/>
                  <a:pt x="7599475" y="3529276"/>
                </a:cubicBezTo>
                <a:cubicBezTo>
                  <a:pt x="7622858" y="3522787"/>
                  <a:pt x="7644928" y="3512276"/>
                  <a:pt x="7664693" y="3498222"/>
                </a:cubicBezTo>
                <a:cubicBezTo>
                  <a:pt x="7673443" y="3490657"/>
                  <a:pt x="7688553" y="3485083"/>
                  <a:pt x="7679805" y="3470353"/>
                </a:cubicBezTo>
                <a:cubicBezTo>
                  <a:pt x="7672329" y="3459842"/>
                  <a:pt x="7658251" y="3456417"/>
                  <a:pt x="7646798" y="3462389"/>
                </a:cubicBezTo>
                <a:cubicBezTo>
                  <a:pt x="7584563" y="3484844"/>
                  <a:pt x="7529606" y="3523782"/>
                  <a:pt x="7487731" y="3575062"/>
                </a:cubicBezTo>
                <a:cubicBezTo>
                  <a:pt x="7476914" y="3594292"/>
                  <a:pt x="7456036" y="3605599"/>
                  <a:pt x="7434046" y="3604126"/>
                </a:cubicBezTo>
                <a:cubicBezTo>
                  <a:pt x="7387121" y="3604525"/>
                  <a:pt x="7337810" y="3593775"/>
                  <a:pt x="7294465" y="3625627"/>
                </a:cubicBezTo>
                <a:cubicBezTo>
                  <a:pt x="7279352" y="3636774"/>
                  <a:pt x="7261458" y="3622441"/>
                  <a:pt x="7244755" y="3618460"/>
                </a:cubicBezTo>
                <a:cubicBezTo>
                  <a:pt x="7163234" y="3596961"/>
                  <a:pt x="7080916" y="3551572"/>
                  <a:pt x="6999394" y="3618460"/>
                </a:cubicBezTo>
                <a:cubicBezTo>
                  <a:pt x="6991123" y="3625825"/>
                  <a:pt x="6978636" y="3625825"/>
                  <a:pt x="6970364" y="3618460"/>
                </a:cubicBezTo>
                <a:cubicBezTo>
                  <a:pt x="6960025" y="3608108"/>
                  <a:pt x="6973942" y="3604922"/>
                  <a:pt x="6977125" y="3598154"/>
                </a:cubicBezTo>
                <a:cubicBezTo>
                  <a:pt x="6985476" y="3580238"/>
                  <a:pt x="6947697" y="3554359"/>
                  <a:pt x="6920258" y="3558341"/>
                </a:cubicBezTo>
                <a:cubicBezTo>
                  <a:pt x="6918269" y="3558739"/>
                  <a:pt x="6809706" y="3611293"/>
                  <a:pt x="6807320" y="3611293"/>
                </a:cubicBezTo>
                <a:cubicBezTo>
                  <a:pt x="6772723" y="3627217"/>
                  <a:pt x="6739716" y="3666634"/>
                  <a:pt x="6699949" y="3621645"/>
                </a:cubicBezTo>
                <a:cubicBezTo>
                  <a:pt x="6688815" y="3609701"/>
                  <a:pt x="6677681" y="3621645"/>
                  <a:pt x="6666148" y="3624432"/>
                </a:cubicBezTo>
                <a:cubicBezTo>
                  <a:pt x="6627177" y="3633191"/>
                  <a:pt x="6586217" y="3657079"/>
                  <a:pt x="6551222" y="3614080"/>
                </a:cubicBezTo>
                <a:cubicBezTo>
                  <a:pt x="6547286" y="3610974"/>
                  <a:pt x="6542036" y="3610058"/>
                  <a:pt x="6537303" y="3611691"/>
                </a:cubicBezTo>
                <a:cubicBezTo>
                  <a:pt x="6493282" y="3631359"/>
                  <a:pt x="6443772" y="3635022"/>
                  <a:pt x="6397325" y="3622043"/>
                </a:cubicBezTo>
                <a:cubicBezTo>
                  <a:pt x="6344157" y="3614597"/>
                  <a:pt x="6290073" y="3617982"/>
                  <a:pt x="6238257" y="3631996"/>
                </a:cubicBezTo>
                <a:cubicBezTo>
                  <a:pt x="6201671" y="3640756"/>
                  <a:pt x="6161109" y="3612090"/>
                  <a:pt x="6133670" y="3618460"/>
                </a:cubicBezTo>
                <a:cubicBezTo>
                  <a:pt x="6070044" y="3631598"/>
                  <a:pt x="6009996" y="3608506"/>
                  <a:pt x="5948358" y="3618460"/>
                </a:cubicBezTo>
                <a:cubicBezTo>
                  <a:pt x="5903420" y="3625627"/>
                  <a:pt x="5856496" y="3618858"/>
                  <a:pt x="5816730" y="3650709"/>
                </a:cubicBezTo>
                <a:cubicBezTo>
                  <a:pt x="5815615" y="3651345"/>
                  <a:pt x="5814502" y="3651943"/>
                  <a:pt x="5813309" y="3652500"/>
                </a:cubicBezTo>
                <a:cubicBezTo>
                  <a:pt x="5791477" y="3662852"/>
                  <a:pt x="5765390" y="3653457"/>
                  <a:pt x="5755090" y="3631598"/>
                </a:cubicBezTo>
                <a:cubicBezTo>
                  <a:pt x="5749523" y="3613681"/>
                  <a:pt x="5714925" y="3587404"/>
                  <a:pt x="5752307" y="3564711"/>
                </a:cubicBezTo>
                <a:cubicBezTo>
                  <a:pt x="5757874" y="3561525"/>
                  <a:pt x="5763839" y="3551572"/>
                  <a:pt x="5763839" y="3548786"/>
                </a:cubicBezTo>
                <a:cubicBezTo>
                  <a:pt x="5732025" y="3482694"/>
                  <a:pt x="5804798" y="3490657"/>
                  <a:pt x="5821500" y="3486277"/>
                </a:cubicBezTo>
                <a:cubicBezTo>
                  <a:pt x="5856099" y="3477518"/>
                  <a:pt x="5858882" y="3451639"/>
                  <a:pt x="5869221" y="3432130"/>
                </a:cubicBezTo>
                <a:cubicBezTo>
                  <a:pt x="5872164" y="3427034"/>
                  <a:pt x="5873238" y="3421062"/>
                  <a:pt x="5872243" y="3415250"/>
                </a:cubicBezTo>
                <a:cubicBezTo>
                  <a:pt x="5869937" y="3401394"/>
                  <a:pt x="5856854" y="3391997"/>
                  <a:pt x="5842975" y="3394308"/>
                </a:cubicBezTo>
                <a:cubicBezTo>
                  <a:pt x="5769248" y="3398727"/>
                  <a:pt x="5695321" y="3397134"/>
                  <a:pt x="5621871" y="3389530"/>
                </a:cubicBezTo>
                <a:cubicBezTo>
                  <a:pt x="5538122" y="3377267"/>
                  <a:pt x="5453260" y="3374719"/>
                  <a:pt x="5368954" y="3381966"/>
                </a:cubicBezTo>
                <a:cubicBezTo>
                  <a:pt x="5335948" y="3383956"/>
                  <a:pt x="5298567" y="3370419"/>
                  <a:pt x="5262380" y="3370419"/>
                </a:cubicBezTo>
                <a:cubicBezTo>
                  <a:pt x="5229512" y="3366836"/>
                  <a:pt x="5197451" y="3378414"/>
                  <a:pt x="5174549" y="3400770"/>
                </a:cubicBezTo>
                <a:lnTo>
                  <a:pt x="5157558" y="3423194"/>
                </a:lnTo>
                <a:lnTo>
                  <a:pt x="5152634" y="3408852"/>
                </a:lnTo>
                <a:cubicBezTo>
                  <a:pt x="5142756" y="3396049"/>
                  <a:pt x="5123592" y="3397692"/>
                  <a:pt x="5106892" y="3389927"/>
                </a:cubicBezTo>
                <a:cubicBezTo>
                  <a:pt x="5041196" y="3364167"/>
                  <a:pt x="4969178" y="3359032"/>
                  <a:pt x="4900501" y="3375197"/>
                </a:cubicBezTo>
                <a:cubicBezTo>
                  <a:pt x="4841647" y="3389251"/>
                  <a:pt x="4780405" y="3390207"/>
                  <a:pt x="4721153" y="3377984"/>
                </a:cubicBezTo>
                <a:cubicBezTo>
                  <a:pt x="4712842" y="3375634"/>
                  <a:pt x="4704331" y="3374042"/>
                  <a:pt x="4695702" y="3373207"/>
                </a:cubicBezTo>
                <a:cubicBezTo>
                  <a:pt x="4679398" y="3370818"/>
                  <a:pt x="4658322" y="3370818"/>
                  <a:pt x="4658322" y="3389927"/>
                </a:cubicBezTo>
                <a:lnTo>
                  <a:pt x="4657525" y="3391122"/>
                </a:lnTo>
                <a:cubicBezTo>
                  <a:pt x="4656333" y="3411029"/>
                  <a:pt x="4676215" y="3413817"/>
                  <a:pt x="4691725" y="3405853"/>
                </a:cubicBezTo>
                <a:cubicBezTo>
                  <a:pt x="4692640" y="3405416"/>
                  <a:pt x="4693554" y="3405057"/>
                  <a:pt x="4694509" y="3404699"/>
                </a:cubicBezTo>
                <a:cubicBezTo>
                  <a:pt x="4709661" y="3399404"/>
                  <a:pt x="4726202" y="3407406"/>
                  <a:pt x="4731491" y="3422575"/>
                </a:cubicBezTo>
                <a:cubicBezTo>
                  <a:pt x="4734156" y="3428946"/>
                  <a:pt x="4737775" y="3434839"/>
                  <a:pt x="4742230" y="3440094"/>
                </a:cubicBezTo>
                <a:cubicBezTo>
                  <a:pt x="4766647" y="3438501"/>
                  <a:pt x="4791141" y="3439298"/>
                  <a:pt x="4815400" y="3442483"/>
                </a:cubicBezTo>
                <a:cubicBezTo>
                  <a:pt x="4826932" y="3438939"/>
                  <a:pt x="4839260" y="3438939"/>
                  <a:pt x="4850792" y="3442483"/>
                </a:cubicBezTo>
                <a:cubicBezTo>
                  <a:pt x="4894974" y="3450802"/>
                  <a:pt x="4940507" y="3448454"/>
                  <a:pt x="4983614" y="3435713"/>
                </a:cubicBezTo>
                <a:cubicBezTo>
                  <a:pt x="5017416" y="3427353"/>
                  <a:pt x="5060364" y="3397891"/>
                  <a:pt x="5089790" y="3432529"/>
                </a:cubicBezTo>
                <a:cubicBezTo>
                  <a:pt x="5111862" y="3458507"/>
                  <a:pt x="5127892" y="3459178"/>
                  <a:pt x="5143419" y="3445462"/>
                </a:cubicBezTo>
                <a:lnTo>
                  <a:pt x="5158099" y="3428384"/>
                </a:lnTo>
                <a:lnTo>
                  <a:pt x="5163359" y="3431493"/>
                </a:lnTo>
                <a:cubicBezTo>
                  <a:pt x="5186145" y="3441924"/>
                  <a:pt x="5213029" y="3431852"/>
                  <a:pt x="5223408" y="3409039"/>
                </a:cubicBezTo>
                <a:cubicBezTo>
                  <a:pt x="5230168" y="3399881"/>
                  <a:pt x="5267946" y="3350114"/>
                  <a:pt x="5263176" y="3419788"/>
                </a:cubicBezTo>
                <a:cubicBezTo>
                  <a:pt x="5261982" y="3433325"/>
                  <a:pt x="5279877" y="3446065"/>
                  <a:pt x="5285842" y="3443677"/>
                </a:cubicBezTo>
                <a:cubicBezTo>
                  <a:pt x="5320439" y="3429741"/>
                  <a:pt x="5356627" y="3473537"/>
                  <a:pt x="5390825" y="3437705"/>
                </a:cubicBezTo>
                <a:cubicBezTo>
                  <a:pt x="5404347" y="3423769"/>
                  <a:pt x="5421446" y="3434519"/>
                  <a:pt x="5434570" y="3450445"/>
                </a:cubicBezTo>
                <a:cubicBezTo>
                  <a:pt x="5459384" y="3475648"/>
                  <a:pt x="5494617" y="3487591"/>
                  <a:pt x="5529612" y="3482694"/>
                </a:cubicBezTo>
                <a:cubicBezTo>
                  <a:pt x="5601987" y="3484684"/>
                  <a:pt x="5655672" y="3449648"/>
                  <a:pt x="5716118" y="3425760"/>
                </a:cubicBezTo>
                <a:cubicBezTo>
                  <a:pt x="5727651" y="3421381"/>
                  <a:pt x="5743956" y="3410233"/>
                  <a:pt x="5753500" y="3425760"/>
                </a:cubicBezTo>
                <a:cubicBezTo>
                  <a:pt x="5763044" y="3441288"/>
                  <a:pt x="5743558" y="3444472"/>
                  <a:pt x="5736003" y="3452435"/>
                </a:cubicBezTo>
                <a:cubicBezTo>
                  <a:pt x="5696872" y="3486835"/>
                  <a:pt x="5662394" y="3526170"/>
                  <a:pt x="5633404" y="3569488"/>
                </a:cubicBezTo>
                <a:cubicBezTo>
                  <a:pt x="5624258" y="3587047"/>
                  <a:pt x="5606243" y="3598195"/>
                  <a:pt x="5586478" y="3598553"/>
                </a:cubicBezTo>
                <a:cubicBezTo>
                  <a:pt x="5528420" y="3592979"/>
                  <a:pt x="5471553" y="3621246"/>
                  <a:pt x="5412300" y="3600941"/>
                </a:cubicBezTo>
                <a:cubicBezTo>
                  <a:pt x="5388718" y="3595766"/>
                  <a:pt x="5364301" y="3595766"/>
                  <a:pt x="5340720" y="3600941"/>
                </a:cubicBezTo>
                <a:cubicBezTo>
                  <a:pt x="5302543" y="3607311"/>
                  <a:pt x="5261187" y="3628413"/>
                  <a:pt x="5245280" y="3567496"/>
                </a:cubicBezTo>
                <a:cubicBezTo>
                  <a:pt x="5244206" y="3563954"/>
                  <a:pt x="5241779" y="3560928"/>
                  <a:pt x="5238520" y="3559137"/>
                </a:cubicBezTo>
                <a:cubicBezTo>
                  <a:pt x="5238121" y="3564313"/>
                  <a:pt x="5234544" y="3569887"/>
                  <a:pt x="5224998" y="3569887"/>
                </a:cubicBezTo>
                <a:lnTo>
                  <a:pt x="5219829" y="3569887"/>
                </a:lnTo>
                <a:cubicBezTo>
                  <a:pt x="5145822" y="3555593"/>
                  <a:pt x="5069868" y="3554638"/>
                  <a:pt x="4995544" y="3567100"/>
                </a:cubicBezTo>
                <a:cubicBezTo>
                  <a:pt x="4985204" y="3605719"/>
                  <a:pt x="4959356" y="3608506"/>
                  <a:pt x="4926747" y="3603728"/>
                </a:cubicBezTo>
                <a:cubicBezTo>
                  <a:pt x="4883163" y="3595128"/>
                  <a:pt x="4838067" y="3597995"/>
                  <a:pt x="4795914" y="3612090"/>
                </a:cubicBezTo>
                <a:cubicBezTo>
                  <a:pt x="4782394" y="3617265"/>
                  <a:pt x="4766486" y="3630005"/>
                  <a:pt x="4758931" y="3603728"/>
                </a:cubicBezTo>
                <a:cubicBezTo>
                  <a:pt x="4757739" y="3599348"/>
                  <a:pt x="4745013" y="3593775"/>
                  <a:pt x="4741832" y="3595766"/>
                </a:cubicBezTo>
                <a:cubicBezTo>
                  <a:pt x="4675819" y="3638764"/>
                  <a:pt x="4604637" y="3551174"/>
                  <a:pt x="4539419" y="3603728"/>
                </a:cubicBezTo>
                <a:cubicBezTo>
                  <a:pt x="4482950" y="3581831"/>
                  <a:pt x="4426480" y="3624034"/>
                  <a:pt x="4376374" y="3611293"/>
                </a:cubicBezTo>
                <a:cubicBezTo>
                  <a:pt x="4314736" y="3595368"/>
                  <a:pt x="4256277" y="3620450"/>
                  <a:pt x="4195434" y="3607311"/>
                </a:cubicBezTo>
                <a:cubicBezTo>
                  <a:pt x="4150340" y="3601657"/>
                  <a:pt x="4104568" y="3606715"/>
                  <a:pt x="4061818" y="3622043"/>
                </a:cubicBezTo>
                <a:cubicBezTo>
                  <a:pt x="4041140" y="3627616"/>
                  <a:pt x="4012906" y="3644339"/>
                  <a:pt x="3995805" y="3615673"/>
                </a:cubicBezTo>
                <a:cubicBezTo>
                  <a:pt x="3986898" y="3599587"/>
                  <a:pt x="3986898" y="3579999"/>
                  <a:pt x="3995805" y="3563914"/>
                </a:cubicBezTo>
                <a:cubicBezTo>
                  <a:pt x="3913767" y="3557823"/>
                  <a:pt x="3831410" y="3556867"/>
                  <a:pt x="3749251" y="3561128"/>
                </a:cubicBezTo>
                <a:cubicBezTo>
                  <a:pt x="3682760" y="3569050"/>
                  <a:pt x="3615396" y="3564870"/>
                  <a:pt x="3550417" y="3548786"/>
                </a:cubicBezTo>
                <a:cubicBezTo>
                  <a:pt x="3517212" y="3543928"/>
                  <a:pt x="3483569" y="3543251"/>
                  <a:pt x="3450204" y="3546794"/>
                </a:cubicBezTo>
                <a:cubicBezTo>
                  <a:pt x="3432866" y="3550417"/>
                  <a:pt x="3414812" y="3547271"/>
                  <a:pt x="3399701" y="3538035"/>
                </a:cubicBezTo>
                <a:cubicBezTo>
                  <a:pt x="3383395" y="3535687"/>
                  <a:pt x="3368126" y="3528758"/>
                  <a:pt x="3355560" y="3518128"/>
                </a:cubicBezTo>
                <a:cubicBezTo>
                  <a:pt x="3318258" y="3496350"/>
                  <a:pt x="3273560" y="3491134"/>
                  <a:pt x="3232283" y="3503796"/>
                </a:cubicBezTo>
                <a:cubicBezTo>
                  <a:pt x="3194862" y="3507298"/>
                  <a:pt x="3159708" y="3523264"/>
                  <a:pt x="3132468" y="3549183"/>
                </a:cubicBezTo>
                <a:cubicBezTo>
                  <a:pt x="3113698" y="3563954"/>
                  <a:pt x="3086816" y="3562242"/>
                  <a:pt x="3070034" y="3545201"/>
                </a:cubicBezTo>
                <a:cubicBezTo>
                  <a:pt x="3045776" y="3514545"/>
                  <a:pt x="3023109" y="3523703"/>
                  <a:pt x="2997260" y="3536442"/>
                </a:cubicBezTo>
                <a:cubicBezTo>
                  <a:pt x="2951926" y="3557544"/>
                  <a:pt x="2905798" y="3536442"/>
                  <a:pt x="2860065" y="3536442"/>
                </a:cubicBezTo>
                <a:cubicBezTo>
                  <a:pt x="2852111" y="3536442"/>
                  <a:pt x="2838591" y="3530073"/>
                  <a:pt x="2836205" y="3533258"/>
                </a:cubicBezTo>
                <a:cubicBezTo>
                  <a:pt x="2800017" y="3580636"/>
                  <a:pt x="2762636" y="3557942"/>
                  <a:pt x="2722870" y="3538433"/>
                </a:cubicBezTo>
                <a:cubicBezTo>
                  <a:pt x="2656857" y="3505387"/>
                  <a:pt x="2583685" y="3530869"/>
                  <a:pt x="2514889" y="3517332"/>
                </a:cubicBezTo>
                <a:cubicBezTo>
                  <a:pt x="2503356" y="3515182"/>
                  <a:pt x="2492102" y="3511599"/>
                  <a:pt x="2481485" y="3506581"/>
                </a:cubicBezTo>
                <a:cubicBezTo>
                  <a:pt x="2440723" y="3478076"/>
                  <a:pt x="2387079" y="3476085"/>
                  <a:pt x="2344289" y="3501407"/>
                </a:cubicBezTo>
                <a:cubicBezTo>
                  <a:pt x="2333552" y="3508573"/>
                  <a:pt x="2321225" y="3515341"/>
                  <a:pt x="2310488" y="3504193"/>
                </a:cubicBezTo>
                <a:cubicBezTo>
                  <a:pt x="2299750" y="3493045"/>
                  <a:pt x="2322815" y="3494638"/>
                  <a:pt x="2322815" y="3483490"/>
                </a:cubicBezTo>
                <a:cubicBezTo>
                  <a:pt x="2324803" y="3437306"/>
                  <a:pt x="2289809" y="3446861"/>
                  <a:pt x="2268733" y="3452834"/>
                </a:cubicBezTo>
                <a:cubicBezTo>
                  <a:pt x="2239702" y="3461195"/>
                  <a:pt x="2215047" y="3473537"/>
                  <a:pt x="2199935" y="3433723"/>
                </a:cubicBezTo>
                <a:cubicBezTo>
                  <a:pt x="2197151" y="3426557"/>
                  <a:pt x="2177666" y="3420982"/>
                  <a:pt x="2167327" y="3422973"/>
                </a:cubicBezTo>
                <a:cubicBezTo>
                  <a:pt x="2120799" y="3436311"/>
                  <a:pt x="2071489" y="3436311"/>
                  <a:pt x="2024962" y="3422973"/>
                </a:cubicBezTo>
                <a:cubicBezTo>
                  <a:pt x="2001499" y="3414215"/>
                  <a:pt x="1997125" y="3457213"/>
                  <a:pt x="1974457" y="3467167"/>
                </a:cubicBezTo>
                <a:cubicBezTo>
                  <a:pt x="1960539" y="3446861"/>
                  <a:pt x="1980025" y="3432130"/>
                  <a:pt x="1980025" y="3417399"/>
                </a:cubicBezTo>
                <a:cubicBezTo>
                  <a:pt x="1980025" y="3402668"/>
                  <a:pt x="1992352" y="3387937"/>
                  <a:pt x="1980025" y="3377586"/>
                </a:cubicBezTo>
                <a:cubicBezTo>
                  <a:pt x="1967697" y="3367233"/>
                  <a:pt x="1953380" y="3377586"/>
                  <a:pt x="1940258" y="3377586"/>
                </a:cubicBezTo>
                <a:cubicBezTo>
                  <a:pt x="1869473" y="3377984"/>
                  <a:pt x="1801870" y="3409039"/>
                  <a:pt x="1730687" y="3398288"/>
                </a:cubicBezTo>
                <a:cubicBezTo>
                  <a:pt x="1717962" y="3396696"/>
                  <a:pt x="1709610" y="3397492"/>
                  <a:pt x="1709610" y="3411826"/>
                </a:cubicBezTo>
                <a:cubicBezTo>
                  <a:pt x="1707224" y="3460399"/>
                  <a:pt x="1685750" y="3436112"/>
                  <a:pt x="1669843" y="3420585"/>
                </a:cubicBezTo>
                <a:cubicBezTo>
                  <a:pt x="1656005" y="3386703"/>
                  <a:pt x="1660538" y="3348044"/>
                  <a:pt x="1681774" y="3318263"/>
                </a:cubicBezTo>
                <a:cubicBezTo>
                  <a:pt x="1715973" y="3290792"/>
                  <a:pt x="1740231" y="3249783"/>
                  <a:pt x="1788746" y="3240625"/>
                </a:cubicBezTo>
                <a:cubicBezTo>
                  <a:pt x="1805052" y="3237838"/>
                  <a:pt x="1804653" y="3223506"/>
                  <a:pt x="1801074" y="3204794"/>
                </a:cubicBezTo>
                <a:cubicBezTo>
                  <a:pt x="1797496" y="3186081"/>
                  <a:pt x="1779600" y="3186877"/>
                  <a:pt x="1767272" y="3190461"/>
                </a:cubicBezTo>
                <a:cubicBezTo>
                  <a:pt x="1734266" y="3200016"/>
                  <a:pt x="1701657" y="3211959"/>
                  <a:pt x="1669446" y="3223905"/>
                </a:cubicBezTo>
                <a:cubicBezTo>
                  <a:pt x="1660697" y="3227089"/>
                  <a:pt x="1649562" y="3229478"/>
                  <a:pt x="1649562" y="3243811"/>
                </a:cubicBezTo>
                <a:cubicBezTo>
                  <a:pt x="1652744" y="3301541"/>
                  <a:pt x="1610193" y="3315875"/>
                  <a:pt x="1567642" y="3327022"/>
                </a:cubicBezTo>
                <a:cubicBezTo>
                  <a:pt x="1547361" y="3332595"/>
                  <a:pt x="1556111" y="3348521"/>
                  <a:pt x="1550145" y="3358872"/>
                </a:cubicBezTo>
                <a:cubicBezTo>
                  <a:pt x="1533444" y="3387937"/>
                  <a:pt x="1522706" y="3400678"/>
                  <a:pt x="1482939" y="3379974"/>
                </a:cubicBezTo>
                <a:cubicBezTo>
                  <a:pt x="1451726" y="3358555"/>
                  <a:pt x="1422331" y="3334587"/>
                  <a:pt x="1395054" y="3308310"/>
                </a:cubicBezTo>
                <a:cubicBezTo>
                  <a:pt x="1385523" y="3301063"/>
                  <a:pt x="1378444" y="3291069"/>
                  <a:pt x="1374773" y="3279644"/>
                </a:cubicBezTo>
                <a:cubicBezTo>
                  <a:pt x="1342165" y="3172545"/>
                  <a:pt x="1319100" y="3159405"/>
                  <a:pt x="1215706" y="3192850"/>
                </a:cubicBezTo>
                <a:cubicBezTo>
                  <a:pt x="1208945" y="3213951"/>
                  <a:pt x="1256667" y="3206386"/>
                  <a:pt x="1238372" y="3227488"/>
                </a:cubicBezTo>
                <a:cubicBezTo>
                  <a:pt x="1197414" y="3275662"/>
                  <a:pt x="1227239" y="3374798"/>
                  <a:pt x="1129015" y="3378381"/>
                </a:cubicBezTo>
                <a:cubicBezTo>
                  <a:pt x="1132992" y="3355688"/>
                  <a:pt x="1132992" y="3355688"/>
                  <a:pt x="1168782" y="3338567"/>
                </a:cubicBezTo>
                <a:cubicBezTo>
                  <a:pt x="1122254" y="3267698"/>
                  <a:pt x="1118675" y="3266504"/>
                  <a:pt x="1053458" y="3318263"/>
                </a:cubicBezTo>
                <a:cubicBezTo>
                  <a:pt x="1027608" y="3338567"/>
                  <a:pt x="1004942" y="3362854"/>
                  <a:pt x="980286" y="3383956"/>
                </a:cubicBezTo>
                <a:cubicBezTo>
                  <a:pt x="973280" y="3392237"/>
                  <a:pt x="962010" y="3395541"/>
                  <a:pt x="951654" y="3392316"/>
                </a:cubicBezTo>
                <a:cubicBezTo>
                  <a:pt x="938133" y="3386344"/>
                  <a:pt x="946087" y="3374401"/>
                  <a:pt x="946087" y="3364447"/>
                </a:cubicBezTo>
                <a:cubicBezTo>
                  <a:pt x="948473" y="3347327"/>
                  <a:pt x="951654" y="3330605"/>
                  <a:pt x="954040" y="3313087"/>
                </a:cubicBezTo>
                <a:cubicBezTo>
                  <a:pt x="956427" y="3295568"/>
                  <a:pt x="974719" y="3268495"/>
                  <a:pt x="929386" y="3286014"/>
                </a:cubicBezTo>
                <a:cubicBezTo>
                  <a:pt x="915466" y="3291190"/>
                  <a:pt x="880074" y="3268097"/>
                  <a:pt x="869338" y="3249385"/>
                </a:cubicBezTo>
                <a:cubicBezTo>
                  <a:pt x="867074" y="3242815"/>
                  <a:pt x="863631" y="3236725"/>
                  <a:pt x="859177" y="3231389"/>
                </a:cubicBezTo>
                <a:cubicBezTo>
                  <a:pt x="839010" y="3207302"/>
                  <a:pt x="803145" y="3204117"/>
                  <a:pt x="779066" y="3224302"/>
                </a:cubicBezTo>
                <a:cubicBezTo>
                  <a:pt x="769125" y="3230673"/>
                  <a:pt x="755206" y="3243811"/>
                  <a:pt x="747253" y="3230673"/>
                </a:cubicBezTo>
                <a:cubicBezTo>
                  <a:pt x="738488" y="3214787"/>
                  <a:pt x="735398" y="3196393"/>
                  <a:pt x="738504" y="3178516"/>
                </a:cubicBezTo>
                <a:cubicBezTo>
                  <a:pt x="741288" y="3166970"/>
                  <a:pt x="759184" y="3174934"/>
                  <a:pt x="770715" y="3178516"/>
                </a:cubicBezTo>
                <a:cubicBezTo>
                  <a:pt x="838717" y="3199219"/>
                  <a:pt x="896379" y="3154230"/>
                  <a:pt x="960404" y="3148257"/>
                </a:cubicBezTo>
                <a:cubicBezTo>
                  <a:pt x="979094" y="3146665"/>
                  <a:pt x="969151" y="3129147"/>
                  <a:pt x="972333" y="3118795"/>
                </a:cubicBezTo>
                <a:cubicBezTo>
                  <a:pt x="977503" y="3100880"/>
                  <a:pt x="970344" y="3094111"/>
                  <a:pt x="952848" y="3090528"/>
                </a:cubicBezTo>
                <a:cubicBezTo>
                  <a:pt x="914405" y="3087980"/>
                  <a:pt x="875799" y="3090249"/>
                  <a:pt x="837922" y="3097296"/>
                </a:cubicBezTo>
                <a:cubicBezTo>
                  <a:pt x="762364" y="3102074"/>
                  <a:pt x="695954" y="3140694"/>
                  <a:pt x="621192" y="3148257"/>
                </a:cubicBezTo>
                <a:cubicBezTo>
                  <a:pt x="578833" y="3155345"/>
                  <a:pt x="537543" y="3167807"/>
                  <a:pt x="498312" y="3185285"/>
                </a:cubicBezTo>
                <a:cubicBezTo>
                  <a:pt x="478755" y="3193088"/>
                  <a:pt x="457094" y="3193765"/>
                  <a:pt x="437071" y="3187275"/>
                </a:cubicBezTo>
                <a:cubicBezTo>
                  <a:pt x="438265" y="3161795"/>
                  <a:pt x="467692" y="3175728"/>
                  <a:pt x="474452" y="3155026"/>
                </a:cubicBezTo>
                <a:cubicBezTo>
                  <a:pt x="414969" y="3150050"/>
                  <a:pt x="355136" y="3151244"/>
                  <a:pt x="295899" y="3158609"/>
                </a:cubicBezTo>
                <a:cubicBezTo>
                  <a:pt x="271244" y="3161397"/>
                  <a:pt x="271244" y="3188071"/>
                  <a:pt x="251360" y="3198423"/>
                </a:cubicBezTo>
                <a:cubicBezTo>
                  <a:pt x="211697" y="3220839"/>
                  <a:pt x="166872" y="3232504"/>
                  <a:pt x="121324" y="3232266"/>
                </a:cubicBezTo>
                <a:cubicBezTo>
                  <a:pt x="159102" y="3184886"/>
                  <a:pt x="124505" y="3176526"/>
                  <a:pt x="89112" y="3172146"/>
                </a:cubicBezTo>
                <a:cubicBezTo>
                  <a:pt x="60479" y="3165934"/>
                  <a:pt x="31315" y="3162472"/>
                  <a:pt x="2023" y="3161795"/>
                </a:cubicBezTo>
                <a:lnTo>
                  <a:pt x="0" y="3161795"/>
                </a:lnTo>
                <a:lnTo>
                  <a:pt x="0" y="3034496"/>
                </a:lnTo>
                <a:lnTo>
                  <a:pt x="66445" y="3003335"/>
                </a:lnTo>
                <a:cubicBezTo>
                  <a:pt x="105814" y="2992587"/>
                  <a:pt x="132856" y="2962328"/>
                  <a:pt x="172622" y="2955957"/>
                </a:cubicBezTo>
                <a:cubicBezTo>
                  <a:pt x="271244" y="2939633"/>
                  <a:pt x="369467" y="2920522"/>
                  <a:pt x="467294" y="2899820"/>
                </a:cubicBezTo>
                <a:cubicBezTo>
                  <a:pt x="518594" y="2889070"/>
                  <a:pt x="525354" y="2872747"/>
                  <a:pt x="503880" y="2832933"/>
                </a:cubicBezTo>
                <a:cubicBezTo>
                  <a:pt x="495926" y="2818201"/>
                  <a:pt x="487973" y="2809443"/>
                  <a:pt x="472066" y="2820590"/>
                </a:cubicBezTo>
                <a:cubicBezTo>
                  <a:pt x="439060" y="2843682"/>
                  <a:pt x="408837" y="2815016"/>
                  <a:pt x="377023" y="2815016"/>
                </a:cubicBezTo>
                <a:cubicBezTo>
                  <a:pt x="333281" y="2813026"/>
                  <a:pt x="330099" y="2779184"/>
                  <a:pt x="327713" y="2743750"/>
                </a:cubicBezTo>
                <a:cubicBezTo>
                  <a:pt x="327713" y="2719862"/>
                  <a:pt x="305842" y="2707120"/>
                  <a:pt x="287946" y="2728221"/>
                </a:cubicBezTo>
                <a:cubicBezTo>
                  <a:pt x="245793" y="2779582"/>
                  <a:pt x="208015" y="2741758"/>
                  <a:pt x="181769" y="2717870"/>
                </a:cubicBezTo>
                <a:cubicBezTo>
                  <a:pt x="143278" y="2691236"/>
                  <a:pt x="109310" y="2658548"/>
                  <a:pt x="81158" y="2621123"/>
                </a:cubicBezTo>
                <a:cubicBezTo>
                  <a:pt x="73054" y="2609697"/>
                  <a:pt x="60464" y="2602331"/>
                  <a:pt x="46561" y="2600817"/>
                </a:cubicBezTo>
                <a:cubicBezTo>
                  <a:pt x="35824" y="2600599"/>
                  <a:pt x="25375" y="2598140"/>
                  <a:pt x="15827" y="2593731"/>
                </a:cubicBezTo>
                <a:lnTo>
                  <a:pt x="0" y="2581993"/>
                </a:lnTo>
                <a:lnTo>
                  <a:pt x="0" y="2374605"/>
                </a:lnTo>
                <a:lnTo>
                  <a:pt x="75618" y="2310734"/>
                </a:lnTo>
                <a:cubicBezTo>
                  <a:pt x="106500" y="2290101"/>
                  <a:pt x="139693" y="2272931"/>
                  <a:pt x="174611" y="2259613"/>
                </a:cubicBezTo>
                <a:cubicBezTo>
                  <a:pt x="202448" y="2246873"/>
                  <a:pt x="231476" y="2236521"/>
                  <a:pt x="260109" y="2224975"/>
                </a:cubicBezTo>
                <a:lnTo>
                  <a:pt x="0" y="2224975"/>
                </a:lnTo>
                <a:close/>
              </a:path>
            </a:pathLst>
          </a:custGeom>
          <a:blipFill rotWithShape="0">
            <a:blip r:embed="rId1"/>
            <a:stretch>
              <a:fillRect l="0" t="87717" r="0" b="-8537"/>
            </a:stretch>
          </a:blipFill>
          <a:ln w="39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2"/>
          <p:cNvSpPr/>
          <p:nvPr/>
        </p:nvSpPr>
        <p:spPr>
          <a:xfrm>
            <a:off x="0" y="-14760"/>
            <a:ext cx="12191760" cy="3843360"/>
          </a:xfrm>
          <a:custGeom>
            <a:avLst/>
            <a:gdLst/>
            <a:ahLst/>
            <a:rect l="l" t="t" r="r" b="b"/>
            <a:pathLst>
              <a:path w="12196917" h="3843805">
                <a:moveTo>
                  <a:pt x="6327335" y="3782889"/>
                </a:moveTo>
                <a:cubicBezTo>
                  <a:pt x="6283193" y="3841018"/>
                  <a:pt x="6234280" y="3825092"/>
                  <a:pt x="6190140" y="3819120"/>
                </a:cubicBezTo>
                <a:cubicBezTo>
                  <a:pt x="6135260" y="3811158"/>
                  <a:pt x="6081973" y="3791648"/>
                  <a:pt x="6025902" y="3808769"/>
                </a:cubicBezTo>
                <a:cubicBezTo>
                  <a:pt x="6120547" y="3772936"/>
                  <a:pt x="6221156" y="3790852"/>
                  <a:pt x="6327335" y="3782889"/>
                </a:cubicBezTo>
                <a:close/>
                <a:moveTo>
                  <a:pt x="3412029" y="3748251"/>
                </a:moveTo>
                <a:lnTo>
                  <a:pt x="3377830" y="3765371"/>
                </a:lnTo>
                <a:lnTo>
                  <a:pt x="3379022" y="3778908"/>
                </a:lnTo>
                <a:cubicBezTo>
                  <a:pt x="3487983" y="3774927"/>
                  <a:pt x="3597342" y="3782889"/>
                  <a:pt x="3711472" y="3756214"/>
                </a:cubicBezTo>
                <a:cubicBezTo>
                  <a:pt x="3693219" y="3781336"/>
                  <a:pt x="3662719" y="3794475"/>
                  <a:pt x="3631938" y="3790454"/>
                </a:cubicBezTo>
                <a:lnTo>
                  <a:pt x="3250575" y="3798417"/>
                </a:lnTo>
                <a:cubicBezTo>
                  <a:pt x="3245048" y="3798177"/>
                  <a:pt x="3239837" y="3795908"/>
                  <a:pt x="3235863" y="3792047"/>
                </a:cubicBezTo>
                <a:cubicBezTo>
                  <a:pt x="3300681" y="3794037"/>
                  <a:pt x="3350391" y="3741085"/>
                  <a:pt x="3412029" y="3748251"/>
                </a:cubicBezTo>
                <a:close/>
                <a:moveTo>
                  <a:pt x="5284449" y="3728793"/>
                </a:moveTo>
                <a:cubicBezTo>
                  <a:pt x="5324017" y="3730734"/>
                  <a:pt x="5362790" y="3738497"/>
                  <a:pt x="5399177" y="3763381"/>
                </a:cubicBezTo>
                <a:cubicBezTo>
                  <a:pt x="5409516" y="3770150"/>
                  <a:pt x="5430592" y="3765371"/>
                  <a:pt x="5424628" y="3786075"/>
                </a:cubicBezTo>
                <a:cubicBezTo>
                  <a:pt x="5421406" y="3793560"/>
                  <a:pt x="5414408" y="3798695"/>
                  <a:pt x="5406334" y="3799612"/>
                </a:cubicBezTo>
                <a:cubicBezTo>
                  <a:pt x="5360205" y="3799213"/>
                  <a:pt x="5334756" y="3771345"/>
                  <a:pt x="5299759" y="3777316"/>
                </a:cubicBezTo>
                <a:cubicBezTo>
                  <a:pt x="5254346" y="3789937"/>
                  <a:pt x="5205790" y="3783765"/>
                  <a:pt x="5164950" y="3760196"/>
                </a:cubicBezTo>
                <a:cubicBezTo>
                  <a:pt x="5158189" y="3755816"/>
                  <a:pt x="5144669" y="3761391"/>
                  <a:pt x="5144669" y="3749048"/>
                </a:cubicBezTo>
                <a:cubicBezTo>
                  <a:pt x="5144628" y="3748372"/>
                  <a:pt x="5144628" y="3747694"/>
                  <a:pt x="5144709" y="3747017"/>
                </a:cubicBezTo>
                <a:cubicBezTo>
                  <a:pt x="5145345" y="3736467"/>
                  <a:pt x="5154412" y="3728465"/>
                  <a:pt x="5164950" y="3729142"/>
                </a:cubicBezTo>
                <a:cubicBezTo>
                  <a:pt x="5204518" y="3730734"/>
                  <a:pt x="5244882" y="3726852"/>
                  <a:pt x="5284449" y="3728793"/>
                </a:cubicBezTo>
                <a:close/>
                <a:moveTo>
                  <a:pt x="6520998" y="3686937"/>
                </a:moveTo>
                <a:cubicBezTo>
                  <a:pt x="6521793" y="3735511"/>
                  <a:pt x="6544461" y="3733520"/>
                  <a:pt x="6567128" y="3733520"/>
                </a:cubicBezTo>
                <a:cubicBezTo>
                  <a:pt x="6618428" y="3730336"/>
                  <a:pt x="6669328" y="3723168"/>
                  <a:pt x="6720230" y="3723168"/>
                </a:cubicBezTo>
                <a:cubicBezTo>
                  <a:pt x="6773121" y="3728464"/>
                  <a:pt x="6826408" y="3728464"/>
                  <a:pt x="6879297" y="3723168"/>
                </a:cubicBezTo>
                <a:cubicBezTo>
                  <a:pt x="6928211" y="3712818"/>
                  <a:pt x="6927415" y="3737103"/>
                  <a:pt x="6905942" y="3768955"/>
                </a:cubicBezTo>
                <a:cubicBezTo>
                  <a:pt x="6880887" y="3766565"/>
                  <a:pt x="6855040" y="3718390"/>
                  <a:pt x="6832770" y="3775325"/>
                </a:cubicBezTo>
                <a:cubicBezTo>
                  <a:pt x="6829589" y="3782491"/>
                  <a:pt x="6796980" y="3779305"/>
                  <a:pt x="6775506" y="3779305"/>
                </a:cubicBezTo>
                <a:cubicBezTo>
                  <a:pt x="6785846" y="3770150"/>
                  <a:pt x="6805729" y="3784880"/>
                  <a:pt x="6806922" y="3765371"/>
                </a:cubicBezTo>
                <a:cubicBezTo>
                  <a:pt x="6808115" y="3745863"/>
                  <a:pt x="6791811" y="3745863"/>
                  <a:pt x="6777097" y="3745863"/>
                </a:cubicBezTo>
                <a:lnTo>
                  <a:pt x="6553210" y="3745863"/>
                </a:lnTo>
                <a:cubicBezTo>
                  <a:pt x="6524975" y="3745863"/>
                  <a:pt x="6503899" y="3741085"/>
                  <a:pt x="6520998" y="3686937"/>
                </a:cubicBezTo>
                <a:close/>
                <a:moveTo>
                  <a:pt x="5746739" y="3669817"/>
                </a:moveTo>
                <a:cubicBezTo>
                  <a:pt x="5883536" y="3674994"/>
                  <a:pt x="6023118" y="3667429"/>
                  <a:pt x="6161903" y="3674994"/>
                </a:cubicBezTo>
                <a:cubicBezTo>
                  <a:pt x="6233485" y="3678577"/>
                  <a:pt x="6307451" y="3674994"/>
                  <a:pt x="6379827" y="3672605"/>
                </a:cubicBezTo>
                <a:cubicBezTo>
                  <a:pt x="6386984" y="3672605"/>
                  <a:pt x="6396529" y="3669420"/>
                  <a:pt x="6400107" y="3672605"/>
                </a:cubicBezTo>
                <a:cubicBezTo>
                  <a:pt x="6412038" y="3683354"/>
                  <a:pt x="6442658" y="3670216"/>
                  <a:pt x="6439875" y="3692511"/>
                </a:cubicBezTo>
                <a:cubicBezTo>
                  <a:pt x="6437090" y="3714808"/>
                  <a:pt x="6413628" y="3704058"/>
                  <a:pt x="6400107" y="3706447"/>
                </a:cubicBezTo>
                <a:cubicBezTo>
                  <a:pt x="6377838" y="3710429"/>
                  <a:pt x="6346025" y="3692113"/>
                  <a:pt x="6342047" y="3735113"/>
                </a:cubicBezTo>
                <a:cubicBezTo>
                  <a:pt x="6340457" y="3751436"/>
                  <a:pt x="6326539" y="3748250"/>
                  <a:pt x="6312222" y="3741484"/>
                </a:cubicBezTo>
                <a:cubicBezTo>
                  <a:pt x="6297906" y="3734714"/>
                  <a:pt x="6298702" y="3721576"/>
                  <a:pt x="6307054" y="3710826"/>
                </a:cubicBezTo>
                <a:cubicBezTo>
                  <a:pt x="6315761" y="3702225"/>
                  <a:pt x="6325504" y="3694741"/>
                  <a:pt x="6336083" y="3688530"/>
                </a:cubicBezTo>
                <a:cubicBezTo>
                  <a:pt x="6311110" y="3682439"/>
                  <a:pt x="6285220" y="3681086"/>
                  <a:pt x="6259731" y="3684549"/>
                </a:cubicBezTo>
                <a:cubicBezTo>
                  <a:pt x="6244619" y="3685346"/>
                  <a:pt x="6238256" y="3694104"/>
                  <a:pt x="6244619" y="3704455"/>
                </a:cubicBezTo>
                <a:cubicBezTo>
                  <a:pt x="6269673" y="3743474"/>
                  <a:pt x="6243427" y="3732326"/>
                  <a:pt x="6219168" y="3737900"/>
                </a:cubicBezTo>
                <a:cubicBezTo>
                  <a:pt x="6152360" y="3753028"/>
                  <a:pt x="6084756" y="3737502"/>
                  <a:pt x="6018346" y="3748649"/>
                </a:cubicBezTo>
                <a:cubicBezTo>
                  <a:pt x="5992100" y="3753028"/>
                  <a:pt x="6027890" y="3734316"/>
                  <a:pt x="6018346" y="3734316"/>
                </a:cubicBezTo>
                <a:cubicBezTo>
                  <a:pt x="5992100" y="3731131"/>
                  <a:pt x="5983351" y="3694104"/>
                  <a:pt x="5959093" y="3697688"/>
                </a:cubicBezTo>
                <a:cubicBezTo>
                  <a:pt x="5911611" y="3697688"/>
                  <a:pt x="5864329" y="3704417"/>
                  <a:pt x="5818717" y="3717594"/>
                </a:cubicBezTo>
                <a:cubicBezTo>
                  <a:pt x="5776962" y="3735510"/>
                  <a:pt x="5708960" y="3725556"/>
                  <a:pt x="5651696" y="3715604"/>
                </a:cubicBezTo>
                <a:cubicBezTo>
                  <a:pt x="5672772" y="3708836"/>
                  <a:pt x="5697825" y="3713215"/>
                  <a:pt x="5706972" y="3685743"/>
                </a:cubicBezTo>
                <a:cubicBezTo>
                  <a:pt x="5712937" y="3666633"/>
                  <a:pt x="5731229" y="3669817"/>
                  <a:pt x="5746739" y="3669817"/>
                </a:cubicBezTo>
                <a:close/>
                <a:moveTo>
                  <a:pt x="4116299" y="3657077"/>
                </a:moveTo>
                <a:lnTo>
                  <a:pt x="4167995" y="3696891"/>
                </a:lnTo>
                <a:cubicBezTo>
                  <a:pt x="4178733" y="3658273"/>
                  <a:pt x="4216512" y="3733122"/>
                  <a:pt x="4224862" y="3683355"/>
                </a:cubicBezTo>
                <a:cubicBezTo>
                  <a:pt x="4226453" y="3687734"/>
                  <a:pt x="4227248" y="3694105"/>
                  <a:pt x="4230429" y="3696494"/>
                </a:cubicBezTo>
                <a:cubicBezTo>
                  <a:pt x="4249758" y="3713853"/>
                  <a:pt x="4276321" y="3720701"/>
                  <a:pt x="4301612" y="3714808"/>
                </a:cubicBezTo>
                <a:cubicBezTo>
                  <a:pt x="4335016" y="3707243"/>
                  <a:pt x="4374783" y="3682958"/>
                  <a:pt x="4414551" y="3700077"/>
                </a:cubicBezTo>
                <a:cubicBezTo>
                  <a:pt x="4444375" y="3712021"/>
                  <a:pt x="4467837" y="3686142"/>
                  <a:pt x="4494083" y="3680966"/>
                </a:cubicBezTo>
                <a:cubicBezTo>
                  <a:pt x="4503628" y="3678976"/>
                  <a:pt x="4517547" y="3676985"/>
                  <a:pt x="4522317" y="3679772"/>
                </a:cubicBezTo>
                <a:cubicBezTo>
                  <a:pt x="4526971" y="3688611"/>
                  <a:pt x="4527845" y="3698961"/>
                  <a:pt x="4524704" y="3708438"/>
                </a:cubicBezTo>
                <a:cubicBezTo>
                  <a:pt x="4521125" y="3721178"/>
                  <a:pt x="4507206" y="3715604"/>
                  <a:pt x="4499651" y="3715604"/>
                </a:cubicBezTo>
                <a:cubicBezTo>
                  <a:pt x="4464259" y="3715207"/>
                  <a:pt x="4430059" y="3712021"/>
                  <a:pt x="4380352" y="3709235"/>
                </a:cubicBezTo>
                <a:cubicBezTo>
                  <a:pt x="4421311" y="3749445"/>
                  <a:pt x="4469428" y="3731530"/>
                  <a:pt x="4515956" y="3753029"/>
                </a:cubicBezTo>
                <a:cubicBezTo>
                  <a:pt x="4356490" y="3770150"/>
                  <a:pt x="4208955" y="3764177"/>
                  <a:pt x="4061422" y="3766964"/>
                </a:cubicBezTo>
                <a:cubicBezTo>
                  <a:pt x="4037561" y="3767363"/>
                  <a:pt x="4037959" y="3747057"/>
                  <a:pt x="4021654" y="3736705"/>
                </a:cubicBezTo>
                <a:cubicBezTo>
                  <a:pt x="4050683" y="3730733"/>
                  <a:pt x="4103972" y="3753427"/>
                  <a:pt x="4101188" y="3736705"/>
                </a:cubicBezTo>
                <a:cubicBezTo>
                  <a:pt x="4096019" y="3704059"/>
                  <a:pt x="4161634" y="3694901"/>
                  <a:pt x="4116299" y="3657077"/>
                </a:cubicBezTo>
                <a:close/>
                <a:moveTo>
                  <a:pt x="3523773" y="3515341"/>
                </a:moveTo>
                <a:cubicBezTo>
                  <a:pt x="3499794" y="3518328"/>
                  <a:pt x="3476252" y="3524380"/>
                  <a:pt x="3453783" y="3533258"/>
                </a:cubicBezTo>
                <a:lnTo>
                  <a:pt x="3452988" y="3534451"/>
                </a:lnTo>
                <a:cubicBezTo>
                  <a:pt x="3470963" y="3537477"/>
                  <a:pt x="3489455" y="3534810"/>
                  <a:pt x="3505878" y="3526887"/>
                </a:cubicBezTo>
                <a:cubicBezTo>
                  <a:pt x="3511485" y="3522468"/>
                  <a:pt x="3517450" y="3518605"/>
                  <a:pt x="3523773" y="3515341"/>
                </a:cubicBezTo>
                <a:close/>
                <a:moveTo>
                  <a:pt x="3963545" y="3499366"/>
                </a:moveTo>
                <a:cubicBezTo>
                  <a:pt x="3954447" y="3498420"/>
                  <a:pt x="3946097" y="3498420"/>
                  <a:pt x="3940530" y="3502203"/>
                </a:cubicBezTo>
                <a:lnTo>
                  <a:pt x="3929395" y="3508971"/>
                </a:lnTo>
                <a:lnTo>
                  <a:pt x="3991431" y="3503398"/>
                </a:lnTo>
                <a:lnTo>
                  <a:pt x="3991033" y="3502203"/>
                </a:lnTo>
                <a:cubicBezTo>
                  <a:pt x="3982484" y="3502203"/>
                  <a:pt x="3972642" y="3500312"/>
                  <a:pt x="3963545" y="3499366"/>
                </a:cubicBezTo>
                <a:close/>
                <a:moveTo>
                  <a:pt x="10653170" y="3493443"/>
                </a:moveTo>
                <a:cubicBezTo>
                  <a:pt x="10696912" y="3489860"/>
                  <a:pt x="10737475" y="3512951"/>
                  <a:pt x="10781218" y="3503397"/>
                </a:cubicBezTo>
                <a:cubicBezTo>
                  <a:pt x="10793547" y="3500610"/>
                  <a:pt x="10799113" y="3506184"/>
                  <a:pt x="10801103" y="3521313"/>
                </a:cubicBezTo>
                <a:cubicBezTo>
                  <a:pt x="10803090" y="3536441"/>
                  <a:pt x="10815815" y="3533656"/>
                  <a:pt x="10824962" y="3533656"/>
                </a:cubicBezTo>
                <a:cubicBezTo>
                  <a:pt x="10878647" y="3525693"/>
                  <a:pt x="10889782" y="3532462"/>
                  <a:pt x="10908074" y="3578645"/>
                </a:cubicBezTo>
                <a:cubicBezTo>
                  <a:pt x="10911654" y="3588201"/>
                  <a:pt x="10899326" y="3607310"/>
                  <a:pt x="10923983" y="3608506"/>
                </a:cubicBezTo>
                <a:cubicBezTo>
                  <a:pt x="10948637" y="3609700"/>
                  <a:pt x="10937104" y="3588997"/>
                  <a:pt x="10944660" y="3581034"/>
                </a:cubicBezTo>
                <a:cubicBezTo>
                  <a:pt x="10950387" y="3574863"/>
                  <a:pt x="10953528" y="3566741"/>
                  <a:pt x="10953409" y="3558340"/>
                </a:cubicBezTo>
                <a:cubicBezTo>
                  <a:pt x="10983234" y="3575459"/>
                  <a:pt x="10939490" y="3609302"/>
                  <a:pt x="10955397" y="3630403"/>
                </a:cubicBezTo>
                <a:cubicBezTo>
                  <a:pt x="10942274" y="3628014"/>
                  <a:pt x="10931934" y="3638366"/>
                  <a:pt x="10921993" y="3641551"/>
                </a:cubicBezTo>
                <a:cubicBezTo>
                  <a:pt x="10831325" y="3668624"/>
                  <a:pt x="10743440" y="3624829"/>
                  <a:pt x="10653170" y="3631597"/>
                </a:cubicBezTo>
                <a:cubicBezTo>
                  <a:pt x="10611772" y="3641710"/>
                  <a:pt x="10568784" y="3643462"/>
                  <a:pt x="10526710" y="3636773"/>
                </a:cubicBezTo>
                <a:cubicBezTo>
                  <a:pt x="10506032" y="3630801"/>
                  <a:pt x="10488534" y="3626422"/>
                  <a:pt x="10481774" y="3599746"/>
                </a:cubicBezTo>
                <a:cubicBezTo>
                  <a:pt x="10472230" y="3646727"/>
                  <a:pt x="10436440" y="3639958"/>
                  <a:pt x="10404229" y="3646727"/>
                </a:cubicBezTo>
                <a:cubicBezTo>
                  <a:pt x="10282144" y="3672606"/>
                  <a:pt x="10156879" y="3663448"/>
                  <a:pt x="10034794" y="3684152"/>
                </a:cubicBezTo>
                <a:cubicBezTo>
                  <a:pt x="10006958" y="3688929"/>
                  <a:pt x="9997812" y="3674199"/>
                  <a:pt x="9989461" y="3654292"/>
                </a:cubicBezTo>
                <a:cubicBezTo>
                  <a:pt x="9986279" y="3654292"/>
                  <a:pt x="9979519" y="3654292"/>
                  <a:pt x="9979519" y="3654292"/>
                </a:cubicBezTo>
                <a:cubicBezTo>
                  <a:pt x="9958482" y="3688970"/>
                  <a:pt x="9917483" y="3706009"/>
                  <a:pt x="9878114" y="3696494"/>
                </a:cubicBezTo>
                <a:cubicBezTo>
                  <a:pt x="9791821" y="3691716"/>
                  <a:pt x="9713081" y="3747854"/>
                  <a:pt x="9623208" y="3721178"/>
                </a:cubicBezTo>
                <a:cubicBezTo>
                  <a:pt x="9603324" y="3715207"/>
                  <a:pt x="9563956" y="3739493"/>
                  <a:pt x="9531744" y="3735511"/>
                </a:cubicBezTo>
                <a:cubicBezTo>
                  <a:pt x="9505538" y="3730973"/>
                  <a:pt x="9479651" y="3724841"/>
                  <a:pt x="9454199" y="3717196"/>
                </a:cubicBezTo>
                <a:lnTo>
                  <a:pt x="9444257" y="3713614"/>
                </a:lnTo>
                <a:cubicBezTo>
                  <a:pt x="9444695" y="3713256"/>
                  <a:pt x="9445053" y="3712857"/>
                  <a:pt x="9445411" y="3712460"/>
                </a:cubicBezTo>
                <a:cubicBezTo>
                  <a:pt x="9449268" y="3707920"/>
                  <a:pt x="9448751" y="3701153"/>
                  <a:pt x="9444257" y="3697290"/>
                </a:cubicBezTo>
                <a:cubicBezTo>
                  <a:pt x="9417455" y="3692154"/>
                  <a:pt x="9389737" y="3695180"/>
                  <a:pt x="9364723" y="3706049"/>
                </a:cubicBezTo>
                <a:cubicBezTo>
                  <a:pt x="9278907" y="3729619"/>
                  <a:pt x="9189114" y="3735034"/>
                  <a:pt x="9101071" y="3721974"/>
                </a:cubicBezTo>
                <a:cubicBezTo>
                  <a:pt x="9066472" y="3717595"/>
                  <a:pt x="9068462" y="3716003"/>
                  <a:pt x="9066472" y="3744270"/>
                </a:cubicBezTo>
                <a:cubicBezTo>
                  <a:pt x="9066472" y="3744270"/>
                  <a:pt x="9063689" y="3744270"/>
                  <a:pt x="9063689" y="3744270"/>
                </a:cubicBezTo>
                <a:cubicBezTo>
                  <a:pt x="9060270" y="3744868"/>
                  <a:pt x="9056769" y="3744868"/>
                  <a:pt x="9053349" y="3744270"/>
                </a:cubicBezTo>
                <a:cubicBezTo>
                  <a:pt x="9041381" y="3737025"/>
                  <a:pt x="9035416" y="3722891"/>
                  <a:pt x="9038637" y="3709235"/>
                </a:cubicBezTo>
                <a:cubicBezTo>
                  <a:pt x="9039431" y="3694105"/>
                  <a:pt x="9054145" y="3690919"/>
                  <a:pt x="9069257" y="3690919"/>
                </a:cubicBezTo>
                <a:cubicBezTo>
                  <a:pt x="9117535" y="3689168"/>
                  <a:pt x="9165850" y="3691836"/>
                  <a:pt x="9213610" y="3698883"/>
                </a:cubicBezTo>
                <a:cubicBezTo>
                  <a:pt x="9235322" y="3704615"/>
                  <a:pt x="9258388" y="3702226"/>
                  <a:pt x="9278430" y="3692114"/>
                </a:cubicBezTo>
                <a:cubicBezTo>
                  <a:pt x="9289564" y="3686143"/>
                  <a:pt x="9293938" y="3676985"/>
                  <a:pt x="9289564" y="3668624"/>
                </a:cubicBezTo>
                <a:cubicBezTo>
                  <a:pt x="9285190" y="3660263"/>
                  <a:pt x="9264909" y="3655884"/>
                  <a:pt x="9277238" y="3643940"/>
                </a:cubicBezTo>
                <a:cubicBezTo>
                  <a:pt x="9289564" y="3631996"/>
                  <a:pt x="9296723" y="3652699"/>
                  <a:pt x="9307063" y="3656282"/>
                </a:cubicBezTo>
                <a:cubicBezTo>
                  <a:pt x="9333029" y="3663966"/>
                  <a:pt x="9360628" y="3663966"/>
                  <a:pt x="9386596" y="3656282"/>
                </a:cubicBezTo>
                <a:cubicBezTo>
                  <a:pt x="9486808" y="3622839"/>
                  <a:pt x="9590997" y="3643144"/>
                  <a:pt x="9685642" y="3619255"/>
                </a:cubicBezTo>
                <a:cubicBezTo>
                  <a:pt x="9780287" y="3595367"/>
                  <a:pt x="9876524" y="3614079"/>
                  <a:pt x="9970771" y="3588599"/>
                </a:cubicBezTo>
                <a:cubicBezTo>
                  <a:pt x="10010935" y="3580596"/>
                  <a:pt x="10052293" y="3580596"/>
                  <a:pt x="10092457" y="3588599"/>
                </a:cubicBezTo>
                <a:cubicBezTo>
                  <a:pt x="10108363" y="3590191"/>
                  <a:pt x="10131428" y="3574265"/>
                  <a:pt x="10135008" y="3608107"/>
                </a:cubicBezTo>
                <a:cubicBezTo>
                  <a:pt x="10136201" y="3620450"/>
                  <a:pt x="10154493" y="3616070"/>
                  <a:pt x="10161253" y="3612885"/>
                </a:cubicBezTo>
                <a:cubicBezTo>
                  <a:pt x="10177161" y="3606913"/>
                  <a:pt x="10170798" y="3596561"/>
                  <a:pt x="10161253" y="3590191"/>
                </a:cubicBezTo>
                <a:cubicBezTo>
                  <a:pt x="10151074" y="3583383"/>
                  <a:pt x="10145903" y="3571200"/>
                  <a:pt x="10148130" y="3559136"/>
                </a:cubicBezTo>
                <a:cubicBezTo>
                  <a:pt x="10156481" y="3545599"/>
                  <a:pt x="10172786" y="3553960"/>
                  <a:pt x="10185511" y="3556747"/>
                </a:cubicBezTo>
                <a:cubicBezTo>
                  <a:pt x="10229334" y="3561923"/>
                  <a:pt x="10273476" y="3563516"/>
                  <a:pt x="10317537" y="3561525"/>
                </a:cubicBezTo>
                <a:cubicBezTo>
                  <a:pt x="10360406" y="3559972"/>
                  <a:pt x="10402439" y="3549222"/>
                  <a:pt x="10440814" y="3530073"/>
                </a:cubicBezTo>
                <a:cubicBezTo>
                  <a:pt x="10508816" y="3505109"/>
                  <a:pt x="10580754" y="3492726"/>
                  <a:pt x="10653170" y="3493443"/>
                </a:cubicBezTo>
                <a:close/>
                <a:moveTo>
                  <a:pt x="9485891" y="3447657"/>
                </a:moveTo>
                <a:lnTo>
                  <a:pt x="9489592" y="3447657"/>
                </a:lnTo>
                <a:lnTo>
                  <a:pt x="9489592" y="3452036"/>
                </a:lnTo>
                <a:close/>
                <a:moveTo>
                  <a:pt x="9485217" y="3446860"/>
                </a:moveTo>
                <a:lnTo>
                  <a:pt x="9485891" y="3447657"/>
                </a:lnTo>
                <a:lnTo>
                  <a:pt x="9484820" y="3447657"/>
                </a:lnTo>
                <a:close/>
                <a:moveTo>
                  <a:pt x="9490387" y="3443676"/>
                </a:moveTo>
                <a:lnTo>
                  <a:pt x="9493966" y="3448851"/>
                </a:lnTo>
                <a:lnTo>
                  <a:pt x="9490387" y="3447258"/>
                </a:lnTo>
                <a:close/>
                <a:moveTo>
                  <a:pt x="5157558" y="3423194"/>
                </a:moveTo>
                <a:lnTo>
                  <a:pt x="5158985" y="3427353"/>
                </a:lnTo>
                <a:lnTo>
                  <a:pt x="5158099" y="3428384"/>
                </a:lnTo>
                <a:lnTo>
                  <a:pt x="5155009" y="3426557"/>
                </a:lnTo>
                <a:close/>
                <a:moveTo>
                  <a:pt x="7271417" y="3348646"/>
                </a:moveTo>
                <a:cubicBezTo>
                  <a:pt x="7227108" y="3344839"/>
                  <a:pt x="7183415" y="3360067"/>
                  <a:pt x="7140169" y="3360067"/>
                </a:cubicBezTo>
                <a:cubicBezTo>
                  <a:pt x="7099209" y="3360067"/>
                  <a:pt x="7049104" y="3364447"/>
                  <a:pt x="7009336" y="3360067"/>
                </a:cubicBezTo>
                <a:cubicBezTo>
                  <a:pt x="6913776" y="3347525"/>
                  <a:pt x="6816984" y="3347525"/>
                  <a:pt x="6721424" y="3360067"/>
                </a:cubicBezTo>
                <a:cubicBezTo>
                  <a:pt x="6679272" y="3369862"/>
                  <a:pt x="6635568" y="3370937"/>
                  <a:pt x="6592978" y="3363253"/>
                </a:cubicBezTo>
                <a:cubicBezTo>
                  <a:pt x="6514637" y="3341753"/>
                  <a:pt x="6441067" y="3399881"/>
                  <a:pt x="6364715" y="3369225"/>
                </a:cubicBezTo>
                <a:cubicBezTo>
                  <a:pt x="6362728" y="3368428"/>
                  <a:pt x="6359148" y="3374002"/>
                  <a:pt x="6355967" y="3374002"/>
                </a:cubicBezTo>
                <a:cubicBezTo>
                  <a:pt x="6296515" y="3387498"/>
                  <a:pt x="6235513" y="3392715"/>
                  <a:pt x="6174630" y="3389530"/>
                </a:cubicBezTo>
                <a:cubicBezTo>
                  <a:pt x="6144009" y="3389927"/>
                  <a:pt x="6106231" y="3405853"/>
                  <a:pt x="6085155" y="3392316"/>
                </a:cubicBezTo>
                <a:cubicBezTo>
                  <a:pt x="6044990" y="3366437"/>
                  <a:pt x="6008007" y="3385945"/>
                  <a:pt x="5970229" y="3382363"/>
                </a:cubicBezTo>
                <a:cubicBezTo>
                  <a:pt x="5938813" y="3379974"/>
                  <a:pt x="5927679" y="3394705"/>
                  <a:pt x="5934438" y="3427751"/>
                </a:cubicBezTo>
                <a:cubicBezTo>
                  <a:pt x="5943585" y="3472343"/>
                  <a:pt x="5963070" y="3483490"/>
                  <a:pt x="6007610" y="3472343"/>
                </a:cubicBezTo>
                <a:cubicBezTo>
                  <a:pt x="6063283" y="3458009"/>
                  <a:pt x="6117763" y="3432529"/>
                  <a:pt x="6176619" y="3442483"/>
                </a:cubicBezTo>
                <a:cubicBezTo>
                  <a:pt x="6210857" y="3448335"/>
                  <a:pt x="6245932" y="3446982"/>
                  <a:pt x="6279615" y="3438501"/>
                </a:cubicBezTo>
                <a:cubicBezTo>
                  <a:pt x="6318506" y="3421739"/>
                  <a:pt x="6363164" y="3425322"/>
                  <a:pt x="6398915" y="3448055"/>
                </a:cubicBezTo>
                <a:cubicBezTo>
                  <a:pt x="6418361" y="3460399"/>
                  <a:pt x="6442698" y="3462189"/>
                  <a:pt x="6463734" y="3452834"/>
                </a:cubicBezTo>
                <a:cubicBezTo>
                  <a:pt x="6480517" y="3442561"/>
                  <a:pt x="6501235" y="3440930"/>
                  <a:pt x="6519408" y="3448454"/>
                </a:cubicBezTo>
                <a:cubicBezTo>
                  <a:pt x="6570986" y="3476762"/>
                  <a:pt x="6631352" y="3484606"/>
                  <a:pt x="6688418" y="3470353"/>
                </a:cubicBezTo>
                <a:cubicBezTo>
                  <a:pt x="6732161" y="3462788"/>
                  <a:pt x="6776701" y="3473537"/>
                  <a:pt x="6820045" y="3470353"/>
                </a:cubicBezTo>
                <a:cubicBezTo>
                  <a:pt x="6865976" y="3465733"/>
                  <a:pt x="6912304" y="3467724"/>
                  <a:pt x="6957640" y="3476324"/>
                </a:cubicBezTo>
                <a:cubicBezTo>
                  <a:pt x="6991441" y="3484884"/>
                  <a:pt x="7027072" y="3482535"/>
                  <a:pt x="7059441" y="3469556"/>
                </a:cubicBezTo>
                <a:cubicBezTo>
                  <a:pt x="7115473" y="3445429"/>
                  <a:pt x="7179816" y="3450644"/>
                  <a:pt x="7231235" y="3483490"/>
                </a:cubicBezTo>
                <a:cubicBezTo>
                  <a:pt x="7239983" y="3488666"/>
                  <a:pt x="7247141" y="3500213"/>
                  <a:pt x="7257879" y="3497426"/>
                </a:cubicBezTo>
                <a:lnTo>
                  <a:pt x="7257084" y="3498620"/>
                </a:lnTo>
                <a:cubicBezTo>
                  <a:pt x="7312757" y="3483092"/>
                  <a:pt x="7374395" y="3489065"/>
                  <a:pt x="7428478" y="3434519"/>
                </a:cubicBezTo>
                <a:cubicBezTo>
                  <a:pt x="7405851" y="3441128"/>
                  <a:pt x="7381910" y="3429383"/>
                  <a:pt x="7373202" y="3407446"/>
                </a:cubicBezTo>
                <a:cubicBezTo>
                  <a:pt x="7360040" y="3385588"/>
                  <a:pt x="7339838" y="3368906"/>
                  <a:pt x="7315938" y="3360067"/>
                </a:cubicBezTo>
                <a:cubicBezTo>
                  <a:pt x="7301026" y="3353299"/>
                  <a:pt x="7286187" y="3349915"/>
                  <a:pt x="7271417" y="3348646"/>
                </a:cubicBezTo>
                <a:close/>
                <a:moveTo>
                  <a:pt x="2482604" y="3206965"/>
                </a:moveTo>
                <a:cubicBezTo>
                  <a:pt x="2442339" y="3206536"/>
                  <a:pt x="2401851" y="3223407"/>
                  <a:pt x="2359798" y="3214747"/>
                </a:cubicBezTo>
                <a:cubicBezTo>
                  <a:pt x="2333552" y="3209172"/>
                  <a:pt x="2295376" y="3237042"/>
                  <a:pt x="2257994" y="3228682"/>
                </a:cubicBezTo>
                <a:cubicBezTo>
                  <a:pt x="2235726" y="3223905"/>
                  <a:pt x="2229363" y="3244209"/>
                  <a:pt x="2221012" y="3258543"/>
                </a:cubicBezTo>
                <a:cubicBezTo>
                  <a:pt x="2208685" y="3279644"/>
                  <a:pt x="2228965" y="3283625"/>
                  <a:pt x="2239304" y="3294375"/>
                </a:cubicBezTo>
                <a:cubicBezTo>
                  <a:pt x="2267539" y="3324235"/>
                  <a:pt x="2305317" y="3307513"/>
                  <a:pt x="2337528" y="3312291"/>
                </a:cubicBezTo>
                <a:cubicBezTo>
                  <a:pt x="2429032" y="3328455"/>
                  <a:pt x="2522644" y="3298714"/>
                  <a:pt x="2588059" y="3232664"/>
                </a:cubicBezTo>
                <a:cubicBezTo>
                  <a:pt x="2565034" y="3233419"/>
                  <a:pt x="2542288" y="3227169"/>
                  <a:pt x="2522842" y="3214747"/>
                </a:cubicBezTo>
                <a:cubicBezTo>
                  <a:pt x="2509420" y="3209173"/>
                  <a:pt x="2496024" y="3207107"/>
                  <a:pt x="2482604" y="3206965"/>
                </a:cubicBezTo>
                <a:close/>
                <a:moveTo>
                  <a:pt x="2097337" y="3194840"/>
                </a:moveTo>
                <a:cubicBezTo>
                  <a:pt x="2037687" y="3188868"/>
                  <a:pt x="2029733" y="3242218"/>
                  <a:pt x="2004283" y="3274468"/>
                </a:cubicBezTo>
                <a:cubicBezTo>
                  <a:pt x="1996727" y="3286014"/>
                  <a:pt x="1989569" y="3299550"/>
                  <a:pt x="2004283" y="3310300"/>
                </a:cubicBezTo>
                <a:cubicBezTo>
                  <a:pt x="2007424" y="3313565"/>
                  <a:pt x="2011521" y="3315715"/>
                  <a:pt x="2015934" y="3316511"/>
                </a:cubicBezTo>
                <a:cubicBezTo>
                  <a:pt x="2027625" y="3318622"/>
                  <a:pt x="2038760" y="3310857"/>
                  <a:pt x="2040868" y="3299152"/>
                </a:cubicBezTo>
                <a:cubicBezTo>
                  <a:pt x="2045242" y="3284820"/>
                  <a:pt x="2048822" y="3282431"/>
                  <a:pt x="2064729" y="3282431"/>
                </a:cubicBezTo>
                <a:cubicBezTo>
                  <a:pt x="2095905" y="3279525"/>
                  <a:pt x="2126526" y="3272437"/>
                  <a:pt x="2155794" y="3261330"/>
                </a:cubicBezTo>
                <a:cubicBezTo>
                  <a:pt x="2171700" y="3256154"/>
                  <a:pt x="2191187" y="3241024"/>
                  <a:pt x="2166929" y="3224302"/>
                </a:cubicBezTo>
                <a:cubicBezTo>
                  <a:pt x="2144938" y="3211841"/>
                  <a:pt x="2121596" y="3201967"/>
                  <a:pt x="2097337" y="3194840"/>
                </a:cubicBezTo>
                <a:close/>
                <a:moveTo>
                  <a:pt x="4275914" y="2803619"/>
                </a:moveTo>
                <a:cubicBezTo>
                  <a:pt x="4244945" y="2798692"/>
                  <a:pt x="4214125" y="2802474"/>
                  <a:pt x="4184301" y="2832534"/>
                </a:cubicBezTo>
                <a:cubicBezTo>
                  <a:pt x="4175154" y="2841692"/>
                  <a:pt x="4160440" y="2854829"/>
                  <a:pt x="4148112" y="2844479"/>
                </a:cubicBezTo>
                <a:cubicBezTo>
                  <a:pt x="4109578" y="2816211"/>
                  <a:pt x="4060904" y="2805540"/>
                  <a:pt x="4014099" y="2815016"/>
                </a:cubicBezTo>
                <a:cubicBezTo>
                  <a:pt x="3952062" y="2819396"/>
                  <a:pt x="3889628" y="2815016"/>
                  <a:pt x="3827592" y="2815016"/>
                </a:cubicBezTo>
                <a:cubicBezTo>
                  <a:pt x="3786791" y="2813344"/>
                  <a:pt x="3747661" y="2831221"/>
                  <a:pt x="3722210" y="2863191"/>
                </a:cubicBezTo>
                <a:cubicBezTo>
                  <a:pt x="3787825" y="2859607"/>
                  <a:pt x="3845090" y="2884292"/>
                  <a:pt x="3907125" y="2884292"/>
                </a:cubicBezTo>
                <a:cubicBezTo>
                  <a:pt x="3922157" y="2882142"/>
                  <a:pt x="3937309" y="2881067"/>
                  <a:pt x="3952459" y="2881107"/>
                </a:cubicBezTo>
                <a:cubicBezTo>
                  <a:pt x="3996203" y="2889866"/>
                  <a:pt x="4031994" y="2852441"/>
                  <a:pt x="4071761" y="2856821"/>
                </a:cubicBezTo>
                <a:cubicBezTo>
                  <a:pt x="4132086" y="2858134"/>
                  <a:pt x="4192015" y="2866695"/>
                  <a:pt x="4250314" y="2882301"/>
                </a:cubicBezTo>
                <a:cubicBezTo>
                  <a:pt x="4300419" y="2900616"/>
                  <a:pt x="4329051" y="2872348"/>
                  <a:pt x="4364445" y="2857218"/>
                </a:cubicBezTo>
                <a:cubicBezTo>
                  <a:pt x="4373988" y="2852839"/>
                  <a:pt x="4389497" y="2830145"/>
                  <a:pt x="4368421" y="2826961"/>
                </a:cubicBezTo>
                <a:cubicBezTo>
                  <a:pt x="4338000" y="2822182"/>
                  <a:pt x="4306882" y="2808547"/>
                  <a:pt x="4275914" y="2803619"/>
                </a:cubicBezTo>
                <a:close/>
                <a:moveTo>
                  <a:pt x="3529242" y="2784858"/>
                </a:moveTo>
                <a:cubicBezTo>
                  <a:pt x="3519996" y="2786351"/>
                  <a:pt x="3510054" y="2790530"/>
                  <a:pt x="3500709" y="2793914"/>
                </a:cubicBezTo>
                <a:cubicBezTo>
                  <a:pt x="3472872" y="2804665"/>
                  <a:pt x="3447819" y="2838109"/>
                  <a:pt x="3425152" y="2833728"/>
                </a:cubicBezTo>
                <a:cubicBezTo>
                  <a:pt x="3328518" y="2814619"/>
                  <a:pt x="3233475" y="2862793"/>
                  <a:pt x="3137638" y="2833728"/>
                </a:cubicBezTo>
                <a:cubicBezTo>
                  <a:pt x="3075720" y="2819396"/>
                  <a:pt x="3012253" y="2813105"/>
                  <a:pt x="2948745" y="2815016"/>
                </a:cubicBezTo>
                <a:cubicBezTo>
                  <a:pt x="2883527" y="2812627"/>
                  <a:pt x="2798824" y="2783961"/>
                  <a:pt x="2747922" y="2863589"/>
                </a:cubicBezTo>
                <a:cubicBezTo>
                  <a:pt x="2744741" y="2868366"/>
                  <a:pt x="2734401" y="2865978"/>
                  <a:pt x="2736390" y="2878319"/>
                </a:cubicBezTo>
                <a:cubicBezTo>
                  <a:pt x="2738378" y="2890662"/>
                  <a:pt x="2748320" y="2887876"/>
                  <a:pt x="2756273" y="2890662"/>
                </a:cubicBezTo>
                <a:cubicBezTo>
                  <a:pt x="2818708" y="2913754"/>
                  <a:pt x="2859270" y="2857617"/>
                  <a:pt x="2912159" y="2848061"/>
                </a:cubicBezTo>
                <a:cubicBezTo>
                  <a:pt x="2916932" y="2847663"/>
                  <a:pt x="2921703" y="2847663"/>
                  <a:pt x="2926475" y="2848061"/>
                </a:cubicBezTo>
                <a:cubicBezTo>
                  <a:pt x="2925680" y="2865580"/>
                  <a:pt x="2899832" y="2860404"/>
                  <a:pt x="2901820" y="2878319"/>
                </a:cubicBezTo>
                <a:cubicBezTo>
                  <a:pt x="3033050" y="2878718"/>
                  <a:pt x="3164281" y="2854829"/>
                  <a:pt x="3294717" y="2892653"/>
                </a:cubicBezTo>
                <a:lnTo>
                  <a:pt x="3294717" y="2893848"/>
                </a:lnTo>
                <a:cubicBezTo>
                  <a:pt x="3327326" y="2899978"/>
                  <a:pt x="3360968" y="2896674"/>
                  <a:pt x="3391747" y="2884292"/>
                </a:cubicBezTo>
                <a:cubicBezTo>
                  <a:pt x="3429367" y="2868128"/>
                  <a:pt x="3470168" y="2860801"/>
                  <a:pt x="3511047" y="2862793"/>
                </a:cubicBezTo>
                <a:cubicBezTo>
                  <a:pt x="3530216" y="2867729"/>
                  <a:pt x="3550258" y="2858612"/>
                  <a:pt x="3559165" y="2840895"/>
                </a:cubicBezTo>
                <a:cubicBezTo>
                  <a:pt x="3566404" y="2824770"/>
                  <a:pt x="3564296" y="2805978"/>
                  <a:pt x="3553598" y="2791924"/>
                </a:cubicBezTo>
                <a:cubicBezTo>
                  <a:pt x="3547037" y="2784559"/>
                  <a:pt x="3538486" y="2783364"/>
                  <a:pt x="3529242" y="2784858"/>
                </a:cubicBezTo>
                <a:close/>
                <a:moveTo>
                  <a:pt x="4850405" y="2764567"/>
                </a:moveTo>
                <a:cubicBezTo>
                  <a:pt x="4831854" y="2760620"/>
                  <a:pt x="4812437" y="2760749"/>
                  <a:pt x="4793530" y="2765248"/>
                </a:cubicBezTo>
                <a:cubicBezTo>
                  <a:pt x="4732684" y="2781573"/>
                  <a:pt x="4671842" y="2797100"/>
                  <a:pt x="4609805" y="2808248"/>
                </a:cubicBezTo>
                <a:cubicBezTo>
                  <a:pt x="4586781" y="2813782"/>
                  <a:pt x="4571987" y="2836237"/>
                  <a:pt x="4576005" y="2859607"/>
                </a:cubicBezTo>
                <a:lnTo>
                  <a:pt x="4575208" y="2860801"/>
                </a:lnTo>
                <a:cubicBezTo>
                  <a:pt x="4576402" y="2875931"/>
                  <a:pt x="4590719" y="2878718"/>
                  <a:pt x="4609011" y="2874737"/>
                </a:cubicBezTo>
                <a:cubicBezTo>
                  <a:pt x="4669853" y="2865182"/>
                  <a:pt x="4731094" y="2853635"/>
                  <a:pt x="4792335" y="2848857"/>
                </a:cubicBezTo>
                <a:cubicBezTo>
                  <a:pt x="4827330" y="2839899"/>
                  <a:pt x="4864194" y="2841134"/>
                  <a:pt x="4898513" y="2852441"/>
                </a:cubicBezTo>
                <a:cubicBezTo>
                  <a:pt x="4961345" y="2885487"/>
                  <a:pt x="4970491" y="2884292"/>
                  <a:pt x="5024176" y="2820191"/>
                </a:cubicBezTo>
                <a:cubicBezTo>
                  <a:pt x="4980909" y="2825726"/>
                  <a:pt x="4937167" y="2814299"/>
                  <a:pt x="4902093" y="2788341"/>
                </a:cubicBezTo>
                <a:cubicBezTo>
                  <a:pt x="4886642" y="2776536"/>
                  <a:pt x="4868956" y="2768513"/>
                  <a:pt x="4850405" y="2764567"/>
                </a:cubicBezTo>
                <a:close/>
                <a:moveTo>
                  <a:pt x="11330956" y="2330773"/>
                </a:moveTo>
                <a:cubicBezTo>
                  <a:pt x="11295873" y="2327075"/>
                  <a:pt x="11260270" y="2340953"/>
                  <a:pt x="11236947" y="2369498"/>
                </a:cubicBezTo>
                <a:cubicBezTo>
                  <a:pt x="11276316" y="2372804"/>
                  <a:pt x="11315367" y="2378935"/>
                  <a:pt x="11353861" y="2387814"/>
                </a:cubicBezTo>
                <a:cubicBezTo>
                  <a:pt x="11379511" y="2397289"/>
                  <a:pt x="11406234" y="2403580"/>
                  <a:pt x="11433395" y="2406527"/>
                </a:cubicBezTo>
                <a:cubicBezTo>
                  <a:pt x="11485727" y="2391675"/>
                  <a:pt x="11541403" y="2393746"/>
                  <a:pt x="11592462" y="2412499"/>
                </a:cubicBezTo>
                <a:lnTo>
                  <a:pt x="11593257" y="2413693"/>
                </a:lnTo>
                <a:cubicBezTo>
                  <a:pt x="11597313" y="2415006"/>
                  <a:pt x="11601608" y="2415126"/>
                  <a:pt x="11605744" y="2414130"/>
                </a:cubicBezTo>
                <a:cubicBezTo>
                  <a:pt x="11618112" y="2411105"/>
                  <a:pt x="11625708" y="2398604"/>
                  <a:pt x="11622684" y="2386221"/>
                </a:cubicBezTo>
                <a:cubicBezTo>
                  <a:pt x="11620696" y="2371887"/>
                  <a:pt x="11627060" y="2342027"/>
                  <a:pt x="11602801" y="2346407"/>
                </a:cubicBezTo>
                <a:cubicBezTo>
                  <a:pt x="11554286" y="2354768"/>
                  <a:pt x="11506566" y="2329288"/>
                  <a:pt x="11459641" y="2346407"/>
                </a:cubicBezTo>
                <a:cubicBezTo>
                  <a:pt x="11428821" y="2358033"/>
                  <a:pt x="11394503" y="2355844"/>
                  <a:pt x="11365393" y="2340435"/>
                </a:cubicBezTo>
                <a:cubicBezTo>
                  <a:pt x="11354288" y="2335189"/>
                  <a:pt x="11342651" y="2332005"/>
                  <a:pt x="11330956" y="2330773"/>
                </a:cubicBezTo>
                <a:close/>
                <a:moveTo>
                  <a:pt x="0" y="0"/>
                </a:moveTo>
                <a:lnTo>
                  <a:pt x="12196917" y="0"/>
                </a:lnTo>
                <a:lnTo>
                  <a:pt x="12196917" y="2227364"/>
                </a:lnTo>
                <a:lnTo>
                  <a:pt x="12057734" y="2227364"/>
                </a:lnTo>
                <a:cubicBezTo>
                  <a:pt x="12085969" y="2238114"/>
                  <a:pt x="12122157" y="2226169"/>
                  <a:pt x="12148800" y="2241697"/>
                </a:cubicBezTo>
                <a:cubicBezTo>
                  <a:pt x="12159935" y="2249262"/>
                  <a:pt x="12183795" y="2231743"/>
                  <a:pt x="12188567" y="2249262"/>
                </a:cubicBezTo>
                <a:cubicBezTo>
                  <a:pt x="12193338" y="2266780"/>
                  <a:pt x="12169478" y="2270363"/>
                  <a:pt x="12159536" y="2281510"/>
                </a:cubicBezTo>
                <a:cubicBezTo>
                  <a:pt x="12143233" y="2301020"/>
                  <a:pt x="12090741" y="2303409"/>
                  <a:pt x="12127325" y="2349592"/>
                </a:cubicBezTo>
                <a:cubicBezTo>
                  <a:pt x="12134485" y="2358351"/>
                  <a:pt x="12121759" y="2363527"/>
                  <a:pt x="12114203" y="2367509"/>
                </a:cubicBezTo>
                <a:cubicBezTo>
                  <a:pt x="12076226" y="2391238"/>
                  <a:pt x="12032841" y="2404934"/>
                  <a:pt x="11988142" y="2407322"/>
                </a:cubicBezTo>
                <a:cubicBezTo>
                  <a:pt x="11956328" y="2406527"/>
                  <a:pt x="11938434" y="2427230"/>
                  <a:pt x="11913778" y="2437581"/>
                </a:cubicBezTo>
                <a:cubicBezTo>
                  <a:pt x="11904632" y="2441960"/>
                  <a:pt x="11895485" y="2451118"/>
                  <a:pt x="11901053" y="2462265"/>
                </a:cubicBezTo>
                <a:cubicBezTo>
                  <a:pt x="11906620" y="2473414"/>
                  <a:pt x="11919345" y="2482570"/>
                  <a:pt x="11930877" y="2473414"/>
                </a:cubicBezTo>
                <a:cubicBezTo>
                  <a:pt x="11951557" y="2457489"/>
                  <a:pt x="11960306" y="2467839"/>
                  <a:pt x="11977007" y="2482173"/>
                </a:cubicBezTo>
                <a:cubicBezTo>
                  <a:pt x="12003650" y="2504468"/>
                  <a:pt x="12035464" y="2491329"/>
                  <a:pt x="12065289" y="2479784"/>
                </a:cubicBezTo>
                <a:cubicBezTo>
                  <a:pt x="12095114" y="2468238"/>
                  <a:pt x="12131700" y="2434395"/>
                  <a:pt x="12151186" y="2493719"/>
                </a:cubicBezTo>
                <a:cubicBezTo>
                  <a:pt x="12165741" y="2489617"/>
                  <a:pt x="12181289" y="2490454"/>
                  <a:pt x="12195328" y="2496108"/>
                </a:cubicBezTo>
                <a:lnTo>
                  <a:pt x="12195328" y="2754500"/>
                </a:lnTo>
                <a:cubicBezTo>
                  <a:pt x="12157032" y="2775202"/>
                  <a:pt x="12117146" y="2792801"/>
                  <a:pt x="12076027" y="2807054"/>
                </a:cubicBezTo>
                <a:cubicBezTo>
                  <a:pt x="12013831" y="2829269"/>
                  <a:pt x="11946865" y="2834485"/>
                  <a:pt x="11881965" y="2822183"/>
                </a:cubicBezTo>
                <a:cubicBezTo>
                  <a:pt x="11796546" y="2811792"/>
                  <a:pt x="11709934" y="2817604"/>
                  <a:pt x="11626661" y="2839303"/>
                </a:cubicBezTo>
                <a:cubicBezTo>
                  <a:pt x="11607971" y="2843285"/>
                  <a:pt x="11608370" y="2863589"/>
                  <a:pt x="11588884" y="2863589"/>
                </a:cubicBezTo>
                <a:cubicBezTo>
                  <a:pt x="11587690" y="2817404"/>
                  <a:pt x="11562239" y="2807850"/>
                  <a:pt x="11522473" y="2817404"/>
                </a:cubicBezTo>
                <a:cubicBezTo>
                  <a:pt x="11471969" y="2829747"/>
                  <a:pt x="11426634" y="2859607"/>
                  <a:pt x="11380504" y="2872348"/>
                </a:cubicBezTo>
                <a:cubicBezTo>
                  <a:pt x="11339943" y="2886960"/>
                  <a:pt x="11298307" y="2898547"/>
                  <a:pt x="11256035" y="2906985"/>
                </a:cubicBezTo>
                <a:cubicBezTo>
                  <a:pt x="11247684" y="2907782"/>
                  <a:pt x="11238140" y="2897431"/>
                  <a:pt x="11227799" y="2903801"/>
                </a:cubicBezTo>
                <a:cubicBezTo>
                  <a:pt x="11244145" y="2951737"/>
                  <a:pt x="11291666" y="2981757"/>
                  <a:pt x="11341931" y="2975864"/>
                </a:cubicBezTo>
                <a:cubicBezTo>
                  <a:pt x="11404882" y="2968220"/>
                  <a:pt x="11468231" y="2964795"/>
                  <a:pt x="11531619" y="2965512"/>
                </a:cubicBezTo>
                <a:cubicBezTo>
                  <a:pt x="11541958" y="2965115"/>
                  <a:pt x="11552696" y="2969892"/>
                  <a:pt x="11549514" y="2978651"/>
                </a:cubicBezTo>
                <a:cubicBezTo>
                  <a:pt x="11523268" y="3047927"/>
                  <a:pt x="11583316" y="3028418"/>
                  <a:pt x="11616719" y="3041955"/>
                </a:cubicBezTo>
                <a:cubicBezTo>
                  <a:pt x="11568125" y="3107648"/>
                  <a:pt x="11501118" y="3157375"/>
                  <a:pt x="11424248" y="3184886"/>
                </a:cubicBezTo>
                <a:cubicBezTo>
                  <a:pt x="11324831" y="3219923"/>
                  <a:pt x="11221835" y="3188470"/>
                  <a:pt x="11125997" y="3232266"/>
                </a:cubicBezTo>
                <a:cubicBezTo>
                  <a:pt x="11105716" y="3241422"/>
                  <a:pt x="11060382" y="3213154"/>
                  <a:pt x="11020615" y="3219923"/>
                </a:cubicBezTo>
                <a:cubicBezTo>
                  <a:pt x="10910461" y="3238635"/>
                  <a:pt x="10800705" y="3258144"/>
                  <a:pt x="10689358" y="3271283"/>
                </a:cubicBezTo>
                <a:cubicBezTo>
                  <a:pt x="10610619" y="3280440"/>
                  <a:pt x="10514781" y="3260931"/>
                  <a:pt x="10444792" y="3330206"/>
                </a:cubicBezTo>
                <a:cubicBezTo>
                  <a:pt x="10434055" y="3341753"/>
                  <a:pt x="10401445" y="3330206"/>
                  <a:pt x="10379176" y="3330206"/>
                </a:cubicBezTo>
                <a:cubicBezTo>
                  <a:pt x="10287315" y="3333392"/>
                  <a:pt x="10195851" y="3336976"/>
                  <a:pt x="10103990" y="3342549"/>
                </a:cubicBezTo>
                <a:cubicBezTo>
                  <a:pt x="10083311" y="3342549"/>
                  <a:pt x="10051895" y="3341355"/>
                  <a:pt x="10073369" y="3382363"/>
                </a:cubicBezTo>
                <a:cubicBezTo>
                  <a:pt x="10094843" y="3423371"/>
                  <a:pt x="10051895" y="3450445"/>
                  <a:pt x="10030819" y="3450445"/>
                </a:cubicBezTo>
                <a:cubicBezTo>
                  <a:pt x="9972760" y="3452037"/>
                  <a:pt x="9934584" y="3491851"/>
                  <a:pt x="9884875" y="3508174"/>
                </a:cubicBezTo>
                <a:cubicBezTo>
                  <a:pt x="9866979" y="3516138"/>
                  <a:pt x="9839938" y="3524897"/>
                  <a:pt x="9827212" y="3508174"/>
                </a:cubicBezTo>
                <a:cubicBezTo>
                  <a:pt x="9814487" y="3491454"/>
                  <a:pt x="9838347" y="3475925"/>
                  <a:pt x="9846699" y="3464379"/>
                </a:cubicBezTo>
                <a:cubicBezTo>
                  <a:pt x="9855049" y="3452834"/>
                  <a:pt x="9864991" y="3442084"/>
                  <a:pt x="9858230" y="3426954"/>
                </a:cubicBezTo>
                <a:cubicBezTo>
                  <a:pt x="9851471" y="3411826"/>
                  <a:pt x="9836359" y="3421381"/>
                  <a:pt x="9826019" y="3418195"/>
                </a:cubicBezTo>
                <a:cubicBezTo>
                  <a:pt x="9775516" y="3402270"/>
                  <a:pt x="9721035" y="3428148"/>
                  <a:pt x="9670930" y="3396298"/>
                </a:cubicBezTo>
                <a:cubicBezTo>
                  <a:pt x="9644604" y="3387897"/>
                  <a:pt x="9615852" y="3392476"/>
                  <a:pt x="9593383" y="3408640"/>
                </a:cubicBezTo>
                <a:cubicBezTo>
                  <a:pt x="9524985" y="3460399"/>
                  <a:pt x="9453405" y="3427353"/>
                  <a:pt x="9383414" y="3427353"/>
                </a:cubicBezTo>
                <a:cubicBezTo>
                  <a:pt x="9345596" y="3424526"/>
                  <a:pt x="9307658" y="3430378"/>
                  <a:pt x="9272465" y="3444472"/>
                </a:cubicBezTo>
                <a:cubicBezTo>
                  <a:pt x="9262046" y="3450605"/>
                  <a:pt x="9249639" y="3452435"/>
                  <a:pt x="9237867" y="3449648"/>
                </a:cubicBezTo>
                <a:cubicBezTo>
                  <a:pt x="9139644" y="3422176"/>
                  <a:pt x="9124930" y="3427751"/>
                  <a:pt x="9066473" y="3507378"/>
                </a:cubicBezTo>
                <a:cubicBezTo>
                  <a:pt x="9056929" y="3520120"/>
                  <a:pt x="9045794" y="3536442"/>
                  <a:pt x="9029490" y="3530869"/>
                </a:cubicBezTo>
                <a:cubicBezTo>
                  <a:pt x="8980180" y="3514146"/>
                  <a:pt x="8937231" y="3542415"/>
                  <a:pt x="8891102" y="3548387"/>
                </a:cubicBezTo>
                <a:cubicBezTo>
                  <a:pt x="8873048" y="3552209"/>
                  <a:pt x="8854198" y="3550139"/>
                  <a:pt x="8837417" y="3542415"/>
                </a:cubicBezTo>
                <a:cubicBezTo>
                  <a:pt x="8815982" y="3529276"/>
                  <a:pt x="8789179" y="3528520"/>
                  <a:pt x="8767029" y="3540423"/>
                </a:cubicBezTo>
                <a:cubicBezTo>
                  <a:pt x="8707776" y="3585812"/>
                  <a:pt x="8640172" y="3585812"/>
                  <a:pt x="8570978" y="3585812"/>
                </a:cubicBezTo>
                <a:cubicBezTo>
                  <a:pt x="8521269" y="3586210"/>
                  <a:pt x="8473947" y="3609302"/>
                  <a:pt x="8421455" y="3593377"/>
                </a:cubicBezTo>
                <a:cubicBezTo>
                  <a:pt x="8405588" y="3588997"/>
                  <a:pt x="8388808" y="3588997"/>
                  <a:pt x="8372940" y="3593377"/>
                </a:cubicBezTo>
                <a:cubicBezTo>
                  <a:pt x="8368965" y="3607311"/>
                  <a:pt x="8381688" y="3612090"/>
                  <a:pt x="8394811" y="3616469"/>
                </a:cubicBezTo>
                <a:cubicBezTo>
                  <a:pt x="8428255" y="3627576"/>
                  <a:pt x="8464364" y="3627576"/>
                  <a:pt x="8497807" y="3616469"/>
                </a:cubicBezTo>
                <a:cubicBezTo>
                  <a:pt x="8514907" y="3612287"/>
                  <a:pt x="8532803" y="3612287"/>
                  <a:pt x="8549901" y="3616469"/>
                </a:cubicBezTo>
                <a:cubicBezTo>
                  <a:pt x="8516498" y="3628413"/>
                  <a:pt x="8481901" y="3650709"/>
                  <a:pt x="8442134" y="3636774"/>
                </a:cubicBezTo>
                <a:cubicBezTo>
                  <a:pt x="8464005" y="3683754"/>
                  <a:pt x="8536780" y="3662254"/>
                  <a:pt x="8539166" y="3676588"/>
                </a:cubicBezTo>
                <a:cubicBezTo>
                  <a:pt x="8546323" y="3731133"/>
                  <a:pt x="8631821" y="3674995"/>
                  <a:pt x="8618699" y="3742679"/>
                </a:cubicBezTo>
                <a:cubicBezTo>
                  <a:pt x="8556065" y="3734397"/>
                  <a:pt x="8492677" y="3733481"/>
                  <a:pt x="8429806" y="3739892"/>
                </a:cubicBezTo>
                <a:cubicBezTo>
                  <a:pt x="8331980" y="3755418"/>
                  <a:pt x="8233755" y="3743475"/>
                  <a:pt x="8136726" y="3761391"/>
                </a:cubicBezTo>
                <a:cubicBezTo>
                  <a:pt x="8094572" y="3773336"/>
                  <a:pt x="8049398" y="3767762"/>
                  <a:pt x="8011459" y="3745864"/>
                </a:cubicBezTo>
                <a:cubicBezTo>
                  <a:pt x="8000365" y="3734756"/>
                  <a:pt x="7983147" y="3732606"/>
                  <a:pt x="7969704" y="3740688"/>
                </a:cubicBezTo>
                <a:cubicBezTo>
                  <a:pt x="7968831" y="3741205"/>
                  <a:pt x="7967876" y="3741644"/>
                  <a:pt x="7966961" y="3742041"/>
                </a:cubicBezTo>
                <a:cubicBezTo>
                  <a:pt x="7954395" y="3747297"/>
                  <a:pt x="7939959" y="3741325"/>
                  <a:pt x="7934710" y="3728744"/>
                </a:cubicBezTo>
                <a:cubicBezTo>
                  <a:pt x="7928745" y="3680171"/>
                  <a:pt x="7923176" y="3690920"/>
                  <a:pt x="7894943" y="3719984"/>
                </a:cubicBezTo>
                <a:cubicBezTo>
                  <a:pt x="7865556" y="3754582"/>
                  <a:pt x="7820620" y="3771823"/>
                  <a:pt x="7775642" y="3765771"/>
                </a:cubicBezTo>
                <a:cubicBezTo>
                  <a:pt x="7736711" y="3754185"/>
                  <a:pt x="7695274" y="3754185"/>
                  <a:pt x="7656342" y="3765771"/>
                </a:cubicBezTo>
                <a:cubicBezTo>
                  <a:pt x="7626516" y="3780900"/>
                  <a:pt x="7607429" y="3735910"/>
                  <a:pt x="7581581" y="3761391"/>
                </a:cubicBezTo>
                <a:cubicBezTo>
                  <a:pt x="7578399" y="3743077"/>
                  <a:pt x="7598680" y="3736309"/>
                  <a:pt x="7604247" y="3721577"/>
                </a:cubicBezTo>
                <a:cubicBezTo>
                  <a:pt x="7571123" y="3700755"/>
                  <a:pt x="7529646" y="3698525"/>
                  <a:pt x="7494491" y="3715605"/>
                </a:cubicBezTo>
                <a:cubicBezTo>
                  <a:pt x="7479777" y="3723568"/>
                  <a:pt x="7451543" y="3716402"/>
                  <a:pt x="7458700" y="3748252"/>
                </a:cubicBezTo>
                <a:lnTo>
                  <a:pt x="7448362" y="3758206"/>
                </a:lnTo>
                <a:lnTo>
                  <a:pt x="7443988" y="3758206"/>
                </a:lnTo>
                <a:cubicBezTo>
                  <a:pt x="7427286" y="3752632"/>
                  <a:pt x="7427286" y="3762983"/>
                  <a:pt x="7427286" y="3773734"/>
                </a:cubicBezTo>
                <a:cubicBezTo>
                  <a:pt x="7362465" y="3815139"/>
                  <a:pt x="7289692" y="3787270"/>
                  <a:pt x="7220896" y="3794038"/>
                </a:cubicBezTo>
                <a:cubicBezTo>
                  <a:pt x="7195445" y="3796029"/>
                  <a:pt x="7166017" y="3809964"/>
                  <a:pt x="7138976" y="3794038"/>
                </a:cubicBezTo>
                <a:cubicBezTo>
                  <a:pt x="7072167" y="3826686"/>
                  <a:pt x="6999394" y="3796825"/>
                  <a:pt x="6930598" y="3816333"/>
                </a:cubicBezTo>
                <a:cubicBezTo>
                  <a:pt x="6857665" y="3832419"/>
                  <a:pt x="6782784" y="3837754"/>
                  <a:pt x="6708300" y="3832260"/>
                </a:cubicBezTo>
                <a:cubicBezTo>
                  <a:pt x="6651435" y="3832260"/>
                  <a:pt x="6592978" y="3835047"/>
                  <a:pt x="6535713" y="3832260"/>
                </a:cubicBezTo>
                <a:cubicBezTo>
                  <a:pt x="6504058" y="3831066"/>
                  <a:pt x="6472802" y="3824854"/>
                  <a:pt x="6443056" y="3813945"/>
                </a:cubicBezTo>
                <a:cubicBezTo>
                  <a:pt x="6414026" y="3803992"/>
                  <a:pt x="6403289" y="3810760"/>
                  <a:pt x="6403289" y="3843805"/>
                </a:cubicBezTo>
                <a:cubicBezTo>
                  <a:pt x="6382610" y="3822704"/>
                  <a:pt x="6372271" y="3800011"/>
                  <a:pt x="6342843" y="3800011"/>
                </a:cubicBezTo>
                <a:cubicBezTo>
                  <a:pt x="6396688" y="3772857"/>
                  <a:pt x="6458287" y="3765412"/>
                  <a:pt x="6517023" y="3778909"/>
                </a:cubicBezTo>
                <a:cubicBezTo>
                  <a:pt x="6553607" y="3785279"/>
                  <a:pt x="6590193" y="3787270"/>
                  <a:pt x="6626779" y="3792446"/>
                </a:cubicBezTo>
                <a:cubicBezTo>
                  <a:pt x="6629681" y="3792048"/>
                  <a:pt x="6632624" y="3792048"/>
                  <a:pt x="6635528" y="3792446"/>
                </a:cubicBezTo>
                <a:cubicBezTo>
                  <a:pt x="6649048" y="3809964"/>
                  <a:pt x="6662172" y="3803992"/>
                  <a:pt x="6685237" y="3805186"/>
                </a:cubicBezTo>
                <a:cubicBezTo>
                  <a:pt x="6708300" y="3806381"/>
                  <a:pt x="6747272" y="3772141"/>
                  <a:pt x="6756021" y="3826686"/>
                </a:cubicBezTo>
                <a:cubicBezTo>
                  <a:pt x="6757215" y="3833455"/>
                  <a:pt x="6767951" y="3832658"/>
                  <a:pt x="6772723" y="3826686"/>
                </a:cubicBezTo>
                <a:cubicBezTo>
                  <a:pt x="6812093" y="3776123"/>
                  <a:pt x="6869755" y="3806381"/>
                  <a:pt x="6917872" y="3795232"/>
                </a:cubicBezTo>
                <a:cubicBezTo>
                  <a:pt x="6953146" y="3791411"/>
                  <a:pt x="6988776" y="3791411"/>
                  <a:pt x="7024050" y="3795232"/>
                </a:cubicBezTo>
                <a:cubicBezTo>
                  <a:pt x="7019278" y="3771743"/>
                  <a:pt x="7002973" y="3778112"/>
                  <a:pt x="6995020" y="3767363"/>
                </a:cubicBezTo>
                <a:cubicBezTo>
                  <a:pt x="6987066" y="3756613"/>
                  <a:pt x="6975533" y="3742281"/>
                  <a:pt x="6977920" y="3732327"/>
                </a:cubicBezTo>
                <a:cubicBezTo>
                  <a:pt x="6983090" y="3709236"/>
                  <a:pt x="6999394" y="3729142"/>
                  <a:pt x="7010529" y="3729142"/>
                </a:cubicBezTo>
                <a:cubicBezTo>
                  <a:pt x="7029219" y="3727151"/>
                  <a:pt x="7047115" y="3723966"/>
                  <a:pt x="7065406" y="3721179"/>
                </a:cubicBezTo>
                <a:cubicBezTo>
                  <a:pt x="7094437" y="3711226"/>
                  <a:pt x="7123068" y="3726355"/>
                  <a:pt x="7152099" y="3721179"/>
                </a:cubicBezTo>
                <a:cubicBezTo>
                  <a:pt x="7166017" y="3718790"/>
                  <a:pt x="7194650" y="3729142"/>
                  <a:pt x="7171585" y="3696892"/>
                </a:cubicBezTo>
                <a:cubicBezTo>
                  <a:pt x="7166415" y="3689725"/>
                  <a:pt x="7170790" y="3681366"/>
                  <a:pt x="7177946" y="3685347"/>
                </a:cubicBezTo>
                <a:cubicBezTo>
                  <a:pt x="7194650" y="3695300"/>
                  <a:pt x="7220896" y="3678977"/>
                  <a:pt x="7229644" y="3700874"/>
                </a:cubicBezTo>
                <a:cubicBezTo>
                  <a:pt x="7245153" y="3741086"/>
                  <a:pt x="7277364" y="3729938"/>
                  <a:pt x="7305996" y="3729938"/>
                </a:cubicBezTo>
                <a:cubicBezTo>
                  <a:pt x="7307985" y="3729938"/>
                  <a:pt x="7313154" y="3723169"/>
                  <a:pt x="7313154" y="3719188"/>
                </a:cubicBezTo>
                <a:cubicBezTo>
                  <a:pt x="7314348" y="3679375"/>
                  <a:pt x="7314348" y="3679375"/>
                  <a:pt x="7349740" y="3679375"/>
                </a:cubicBezTo>
                <a:cubicBezTo>
                  <a:pt x="7390422" y="3682640"/>
                  <a:pt x="7431342" y="3681683"/>
                  <a:pt x="7471824" y="3676588"/>
                </a:cubicBezTo>
                <a:cubicBezTo>
                  <a:pt x="7482164" y="3669422"/>
                  <a:pt x="7496082" y="3702467"/>
                  <a:pt x="7506421" y="3669422"/>
                </a:cubicBezTo>
                <a:cubicBezTo>
                  <a:pt x="7519147" y="3643582"/>
                  <a:pt x="7546108" y="3627896"/>
                  <a:pt x="7574820" y="3629607"/>
                </a:cubicBezTo>
                <a:cubicBezTo>
                  <a:pt x="7620155" y="3628014"/>
                  <a:pt x="7665090" y="3624432"/>
                  <a:pt x="7710027" y="3620052"/>
                </a:cubicBezTo>
                <a:cubicBezTo>
                  <a:pt x="7670260" y="3616070"/>
                  <a:pt x="7630493" y="3611691"/>
                  <a:pt x="7590727" y="3609701"/>
                </a:cubicBezTo>
                <a:cubicBezTo>
                  <a:pt x="7572832" y="3609302"/>
                  <a:pt x="7548972" y="3596562"/>
                  <a:pt x="7553347" y="3581035"/>
                </a:cubicBezTo>
                <a:cubicBezTo>
                  <a:pt x="7560027" y="3557624"/>
                  <a:pt x="7577008" y="3538553"/>
                  <a:pt x="7599475" y="3529276"/>
                </a:cubicBezTo>
                <a:cubicBezTo>
                  <a:pt x="7622858" y="3522787"/>
                  <a:pt x="7644928" y="3512276"/>
                  <a:pt x="7664693" y="3498222"/>
                </a:cubicBezTo>
                <a:cubicBezTo>
                  <a:pt x="7673443" y="3490657"/>
                  <a:pt x="7688553" y="3485083"/>
                  <a:pt x="7679805" y="3470353"/>
                </a:cubicBezTo>
                <a:cubicBezTo>
                  <a:pt x="7672329" y="3459842"/>
                  <a:pt x="7658251" y="3456417"/>
                  <a:pt x="7646798" y="3462389"/>
                </a:cubicBezTo>
                <a:cubicBezTo>
                  <a:pt x="7584563" y="3484844"/>
                  <a:pt x="7529606" y="3523782"/>
                  <a:pt x="7487731" y="3575062"/>
                </a:cubicBezTo>
                <a:cubicBezTo>
                  <a:pt x="7476914" y="3594292"/>
                  <a:pt x="7456036" y="3605599"/>
                  <a:pt x="7434046" y="3604126"/>
                </a:cubicBezTo>
                <a:cubicBezTo>
                  <a:pt x="7387121" y="3604525"/>
                  <a:pt x="7337810" y="3593775"/>
                  <a:pt x="7294465" y="3625627"/>
                </a:cubicBezTo>
                <a:cubicBezTo>
                  <a:pt x="7279352" y="3636774"/>
                  <a:pt x="7261458" y="3622441"/>
                  <a:pt x="7244755" y="3618460"/>
                </a:cubicBezTo>
                <a:cubicBezTo>
                  <a:pt x="7163234" y="3596961"/>
                  <a:pt x="7080916" y="3551572"/>
                  <a:pt x="6999394" y="3618460"/>
                </a:cubicBezTo>
                <a:cubicBezTo>
                  <a:pt x="6991123" y="3625825"/>
                  <a:pt x="6978636" y="3625825"/>
                  <a:pt x="6970364" y="3618460"/>
                </a:cubicBezTo>
                <a:cubicBezTo>
                  <a:pt x="6960025" y="3608108"/>
                  <a:pt x="6973942" y="3604922"/>
                  <a:pt x="6977125" y="3598154"/>
                </a:cubicBezTo>
                <a:cubicBezTo>
                  <a:pt x="6985476" y="3580238"/>
                  <a:pt x="6947697" y="3554359"/>
                  <a:pt x="6920258" y="3558341"/>
                </a:cubicBezTo>
                <a:cubicBezTo>
                  <a:pt x="6918269" y="3558739"/>
                  <a:pt x="6809706" y="3611293"/>
                  <a:pt x="6807320" y="3611293"/>
                </a:cubicBezTo>
                <a:cubicBezTo>
                  <a:pt x="6772723" y="3627217"/>
                  <a:pt x="6739716" y="3666634"/>
                  <a:pt x="6699949" y="3621645"/>
                </a:cubicBezTo>
                <a:cubicBezTo>
                  <a:pt x="6688815" y="3609701"/>
                  <a:pt x="6677681" y="3621645"/>
                  <a:pt x="6666148" y="3624432"/>
                </a:cubicBezTo>
                <a:cubicBezTo>
                  <a:pt x="6627177" y="3633191"/>
                  <a:pt x="6586217" y="3657079"/>
                  <a:pt x="6551222" y="3614080"/>
                </a:cubicBezTo>
                <a:cubicBezTo>
                  <a:pt x="6547286" y="3610974"/>
                  <a:pt x="6542036" y="3610058"/>
                  <a:pt x="6537303" y="3611691"/>
                </a:cubicBezTo>
                <a:cubicBezTo>
                  <a:pt x="6493282" y="3631359"/>
                  <a:pt x="6443772" y="3635022"/>
                  <a:pt x="6397325" y="3622043"/>
                </a:cubicBezTo>
                <a:cubicBezTo>
                  <a:pt x="6344157" y="3614597"/>
                  <a:pt x="6290073" y="3617982"/>
                  <a:pt x="6238257" y="3631996"/>
                </a:cubicBezTo>
                <a:cubicBezTo>
                  <a:pt x="6201671" y="3640756"/>
                  <a:pt x="6161109" y="3612090"/>
                  <a:pt x="6133670" y="3618460"/>
                </a:cubicBezTo>
                <a:cubicBezTo>
                  <a:pt x="6070044" y="3631598"/>
                  <a:pt x="6009996" y="3608506"/>
                  <a:pt x="5948358" y="3618460"/>
                </a:cubicBezTo>
                <a:cubicBezTo>
                  <a:pt x="5903420" y="3625627"/>
                  <a:pt x="5856496" y="3618858"/>
                  <a:pt x="5816730" y="3650709"/>
                </a:cubicBezTo>
                <a:cubicBezTo>
                  <a:pt x="5815615" y="3651345"/>
                  <a:pt x="5814502" y="3651943"/>
                  <a:pt x="5813309" y="3652500"/>
                </a:cubicBezTo>
                <a:cubicBezTo>
                  <a:pt x="5791477" y="3662852"/>
                  <a:pt x="5765390" y="3653457"/>
                  <a:pt x="5755090" y="3631598"/>
                </a:cubicBezTo>
                <a:cubicBezTo>
                  <a:pt x="5749523" y="3613681"/>
                  <a:pt x="5714925" y="3587404"/>
                  <a:pt x="5752307" y="3564711"/>
                </a:cubicBezTo>
                <a:cubicBezTo>
                  <a:pt x="5757874" y="3561525"/>
                  <a:pt x="5763839" y="3551572"/>
                  <a:pt x="5763839" y="3548786"/>
                </a:cubicBezTo>
                <a:cubicBezTo>
                  <a:pt x="5732025" y="3482694"/>
                  <a:pt x="5804798" y="3490657"/>
                  <a:pt x="5821500" y="3486277"/>
                </a:cubicBezTo>
                <a:cubicBezTo>
                  <a:pt x="5856099" y="3477518"/>
                  <a:pt x="5858882" y="3451639"/>
                  <a:pt x="5869221" y="3432130"/>
                </a:cubicBezTo>
                <a:cubicBezTo>
                  <a:pt x="5872164" y="3427034"/>
                  <a:pt x="5873238" y="3421062"/>
                  <a:pt x="5872243" y="3415250"/>
                </a:cubicBezTo>
                <a:cubicBezTo>
                  <a:pt x="5869937" y="3401394"/>
                  <a:pt x="5856854" y="3391997"/>
                  <a:pt x="5842975" y="3394308"/>
                </a:cubicBezTo>
                <a:cubicBezTo>
                  <a:pt x="5769248" y="3398727"/>
                  <a:pt x="5695321" y="3397134"/>
                  <a:pt x="5621871" y="3389530"/>
                </a:cubicBezTo>
                <a:cubicBezTo>
                  <a:pt x="5538122" y="3377267"/>
                  <a:pt x="5453260" y="3374719"/>
                  <a:pt x="5368954" y="3381966"/>
                </a:cubicBezTo>
                <a:cubicBezTo>
                  <a:pt x="5335948" y="3383956"/>
                  <a:pt x="5298567" y="3370419"/>
                  <a:pt x="5262380" y="3370419"/>
                </a:cubicBezTo>
                <a:cubicBezTo>
                  <a:pt x="5229512" y="3366836"/>
                  <a:pt x="5197451" y="3378414"/>
                  <a:pt x="5174549" y="3400770"/>
                </a:cubicBezTo>
                <a:lnTo>
                  <a:pt x="5157558" y="3423194"/>
                </a:lnTo>
                <a:lnTo>
                  <a:pt x="5152634" y="3408852"/>
                </a:lnTo>
                <a:cubicBezTo>
                  <a:pt x="5142756" y="3396049"/>
                  <a:pt x="5123592" y="3397692"/>
                  <a:pt x="5106892" y="3389927"/>
                </a:cubicBezTo>
                <a:cubicBezTo>
                  <a:pt x="5041196" y="3364167"/>
                  <a:pt x="4969178" y="3359032"/>
                  <a:pt x="4900501" y="3375197"/>
                </a:cubicBezTo>
                <a:cubicBezTo>
                  <a:pt x="4841647" y="3389251"/>
                  <a:pt x="4780405" y="3390207"/>
                  <a:pt x="4721153" y="3377984"/>
                </a:cubicBezTo>
                <a:cubicBezTo>
                  <a:pt x="4712842" y="3375634"/>
                  <a:pt x="4704331" y="3374042"/>
                  <a:pt x="4695702" y="3373207"/>
                </a:cubicBezTo>
                <a:cubicBezTo>
                  <a:pt x="4679398" y="3370818"/>
                  <a:pt x="4658322" y="3370818"/>
                  <a:pt x="4658322" y="3389927"/>
                </a:cubicBezTo>
                <a:lnTo>
                  <a:pt x="4657525" y="3391122"/>
                </a:lnTo>
                <a:cubicBezTo>
                  <a:pt x="4656333" y="3411029"/>
                  <a:pt x="4676215" y="3413817"/>
                  <a:pt x="4691725" y="3405853"/>
                </a:cubicBezTo>
                <a:cubicBezTo>
                  <a:pt x="4692640" y="3405416"/>
                  <a:pt x="4693554" y="3405057"/>
                  <a:pt x="4694509" y="3404699"/>
                </a:cubicBezTo>
                <a:cubicBezTo>
                  <a:pt x="4709661" y="3399404"/>
                  <a:pt x="4726202" y="3407406"/>
                  <a:pt x="4731491" y="3422575"/>
                </a:cubicBezTo>
                <a:cubicBezTo>
                  <a:pt x="4734156" y="3428946"/>
                  <a:pt x="4737775" y="3434839"/>
                  <a:pt x="4742230" y="3440094"/>
                </a:cubicBezTo>
                <a:cubicBezTo>
                  <a:pt x="4766647" y="3438501"/>
                  <a:pt x="4791141" y="3439298"/>
                  <a:pt x="4815400" y="3442483"/>
                </a:cubicBezTo>
                <a:cubicBezTo>
                  <a:pt x="4826932" y="3438939"/>
                  <a:pt x="4839260" y="3438939"/>
                  <a:pt x="4850792" y="3442483"/>
                </a:cubicBezTo>
                <a:cubicBezTo>
                  <a:pt x="4894974" y="3450802"/>
                  <a:pt x="4940507" y="3448454"/>
                  <a:pt x="4983614" y="3435713"/>
                </a:cubicBezTo>
                <a:cubicBezTo>
                  <a:pt x="5017416" y="3427353"/>
                  <a:pt x="5060364" y="3397891"/>
                  <a:pt x="5089790" y="3432529"/>
                </a:cubicBezTo>
                <a:cubicBezTo>
                  <a:pt x="5111862" y="3458507"/>
                  <a:pt x="5127892" y="3459178"/>
                  <a:pt x="5143419" y="3445462"/>
                </a:cubicBezTo>
                <a:lnTo>
                  <a:pt x="5158099" y="3428384"/>
                </a:lnTo>
                <a:lnTo>
                  <a:pt x="5163359" y="3431493"/>
                </a:lnTo>
                <a:cubicBezTo>
                  <a:pt x="5186145" y="3441924"/>
                  <a:pt x="5213029" y="3431852"/>
                  <a:pt x="5223408" y="3409039"/>
                </a:cubicBezTo>
                <a:cubicBezTo>
                  <a:pt x="5230168" y="3399881"/>
                  <a:pt x="5267946" y="3350114"/>
                  <a:pt x="5263176" y="3419788"/>
                </a:cubicBezTo>
                <a:cubicBezTo>
                  <a:pt x="5261982" y="3433325"/>
                  <a:pt x="5279877" y="3446065"/>
                  <a:pt x="5285842" y="3443677"/>
                </a:cubicBezTo>
                <a:cubicBezTo>
                  <a:pt x="5320439" y="3429741"/>
                  <a:pt x="5356627" y="3473537"/>
                  <a:pt x="5390825" y="3437705"/>
                </a:cubicBezTo>
                <a:cubicBezTo>
                  <a:pt x="5404347" y="3423769"/>
                  <a:pt x="5421446" y="3434519"/>
                  <a:pt x="5434570" y="3450445"/>
                </a:cubicBezTo>
                <a:cubicBezTo>
                  <a:pt x="5459384" y="3475648"/>
                  <a:pt x="5494617" y="3487591"/>
                  <a:pt x="5529612" y="3482694"/>
                </a:cubicBezTo>
                <a:cubicBezTo>
                  <a:pt x="5601987" y="3484684"/>
                  <a:pt x="5655672" y="3449648"/>
                  <a:pt x="5716118" y="3425760"/>
                </a:cubicBezTo>
                <a:cubicBezTo>
                  <a:pt x="5727651" y="3421381"/>
                  <a:pt x="5743956" y="3410233"/>
                  <a:pt x="5753500" y="3425760"/>
                </a:cubicBezTo>
                <a:cubicBezTo>
                  <a:pt x="5763044" y="3441288"/>
                  <a:pt x="5743558" y="3444472"/>
                  <a:pt x="5736003" y="3452435"/>
                </a:cubicBezTo>
                <a:cubicBezTo>
                  <a:pt x="5696872" y="3486835"/>
                  <a:pt x="5662394" y="3526170"/>
                  <a:pt x="5633404" y="3569488"/>
                </a:cubicBezTo>
                <a:cubicBezTo>
                  <a:pt x="5624258" y="3587047"/>
                  <a:pt x="5606243" y="3598195"/>
                  <a:pt x="5586478" y="3598553"/>
                </a:cubicBezTo>
                <a:cubicBezTo>
                  <a:pt x="5528420" y="3592979"/>
                  <a:pt x="5471553" y="3621246"/>
                  <a:pt x="5412300" y="3600941"/>
                </a:cubicBezTo>
                <a:cubicBezTo>
                  <a:pt x="5388718" y="3595766"/>
                  <a:pt x="5364301" y="3595766"/>
                  <a:pt x="5340720" y="3600941"/>
                </a:cubicBezTo>
                <a:cubicBezTo>
                  <a:pt x="5302543" y="3607311"/>
                  <a:pt x="5261187" y="3628413"/>
                  <a:pt x="5245280" y="3567496"/>
                </a:cubicBezTo>
                <a:cubicBezTo>
                  <a:pt x="5244206" y="3563954"/>
                  <a:pt x="5241779" y="3560928"/>
                  <a:pt x="5238520" y="3559137"/>
                </a:cubicBezTo>
                <a:cubicBezTo>
                  <a:pt x="5238121" y="3564313"/>
                  <a:pt x="5234544" y="3569887"/>
                  <a:pt x="5224998" y="3569887"/>
                </a:cubicBezTo>
                <a:lnTo>
                  <a:pt x="5219829" y="3569887"/>
                </a:lnTo>
                <a:cubicBezTo>
                  <a:pt x="5145822" y="3555593"/>
                  <a:pt x="5069868" y="3554638"/>
                  <a:pt x="4995544" y="3567100"/>
                </a:cubicBezTo>
                <a:cubicBezTo>
                  <a:pt x="4985204" y="3605719"/>
                  <a:pt x="4959356" y="3608506"/>
                  <a:pt x="4926747" y="3603728"/>
                </a:cubicBezTo>
                <a:cubicBezTo>
                  <a:pt x="4883163" y="3595128"/>
                  <a:pt x="4838067" y="3597995"/>
                  <a:pt x="4795914" y="3612090"/>
                </a:cubicBezTo>
                <a:cubicBezTo>
                  <a:pt x="4782394" y="3617265"/>
                  <a:pt x="4766486" y="3630005"/>
                  <a:pt x="4758931" y="3603728"/>
                </a:cubicBezTo>
                <a:cubicBezTo>
                  <a:pt x="4757739" y="3599348"/>
                  <a:pt x="4745013" y="3593775"/>
                  <a:pt x="4741832" y="3595766"/>
                </a:cubicBezTo>
                <a:cubicBezTo>
                  <a:pt x="4675819" y="3638764"/>
                  <a:pt x="4604637" y="3551174"/>
                  <a:pt x="4539419" y="3603728"/>
                </a:cubicBezTo>
                <a:cubicBezTo>
                  <a:pt x="4482950" y="3581831"/>
                  <a:pt x="4426480" y="3624034"/>
                  <a:pt x="4376374" y="3611293"/>
                </a:cubicBezTo>
                <a:cubicBezTo>
                  <a:pt x="4314736" y="3595368"/>
                  <a:pt x="4256277" y="3620450"/>
                  <a:pt x="4195434" y="3607311"/>
                </a:cubicBezTo>
                <a:cubicBezTo>
                  <a:pt x="4150340" y="3601657"/>
                  <a:pt x="4104568" y="3606715"/>
                  <a:pt x="4061818" y="3622043"/>
                </a:cubicBezTo>
                <a:cubicBezTo>
                  <a:pt x="4041140" y="3627616"/>
                  <a:pt x="4012906" y="3644339"/>
                  <a:pt x="3995805" y="3615673"/>
                </a:cubicBezTo>
                <a:cubicBezTo>
                  <a:pt x="3986898" y="3599587"/>
                  <a:pt x="3986898" y="3579999"/>
                  <a:pt x="3995805" y="3563914"/>
                </a:cubicBezTo>
                <a:cubicBezTo>
                  <a:pt x="3913767" y="3557823"/>
                  <a:pt x="3831410" y="3556867"/>
                  <a:pt x="3749251" y="3561128"/>
                </a:cubicBezTo>
                <a:cubicBezTo>
                  <a:pt x="3682760" y="3569050"/>
                  <a:pt x="3615396" y="3564870"/>
                  <a:pt x="3550417" y="3548786"/>
                </a:cubicBezTo>
                <a:cubicBezTo>
                  <a:pt x="3517212" y="3543928"/>
                  <a:pt x="3483569" y="3543251"/>
                  <a:pt x="3450204" y="3546794"/>
                </a:cubicBezTo>
                <a:cubicBezTo>
                  <a:pt x="3432866" y="3550417"/>
                  <a:pt x="3414812" y="3547271"/>
                  <a:pt x="3399701" y="3538035"/>
                </a:cubicBezTo>
                <a:cubicBezTo>
                  <a:pt x="3383395" y="3535687"/>
                  <a:pt x="3368126" y="3528758"/>
                  <a:pt x="3355560" y="3518128"/>
                </a:cubicBezTo>
                <a:cubicBezTo>
                  <a:pt x="3318258" y="3496350"/>
                  <a:pt x="3273560" y="3491134"/>
                  <a:pt x="3232283" y="3503796"/>
                </a:cubicBezTo>
                <a:cubicBezTo>
                  <a:pt x="3194862" y="3507298"/>
                  <a:pt x="3159708" y="3523264"/>
                  <a:pt x="3132468" y="3549183"/>
                </a:cubicBezTo>
                <a:cubicBezTo>
                  <a:pt x="3113698" y="3563954"/>
                  <a:pt x="3086816" y="3562242"/>
                  <a:pt x="3070034" y="3545201"/>
                </a:cubicBezTo>
                <a:cubicBezTo>
                  <a:pt x="3045776" y="3514545"/>
                  <a:pt x="3023109" y="3523703"/>
                  <a:pt x="2997260" y="3536442"/>
                </a:cubicBezTo>
                <a:cubicBezTo>
                  <a:pt x="2951926" y="3557544"/>
                  <a:pt x="2905798" y="3536442"/>
                  <a:pt x="2860065" y="3536442"/>
                </a:cubicBezTo>
                <a:cubicBezTo>
                  <a:pt x="2852111" y="3536442"/>
                  <a:pt x="2838591" y="3530073"/>
                  <a:pt x="2836205" y="3533258"/>
                </a:cubicBezTo>
                <a:cubicBezTo>
                  <a:pt x="2800017" y="3580636"/>
                  <a:pt x="2762636" y="3557942"/>
                  <a:pt x="2722870" y="3538433"/>
                </a:cubicBezTo>
                <a:cubicBezTo>
                  <a:pt x="2656857" y="3505387"/>
                  <a:pt x="2583685" y="3530869"/>
                  <a:pt x="2514889" y="3517332"/>
                </a:cubicBezTo>
                <a:cubicBezTo>
                  <a:pt x="2503356" y="3515182"/>
                  <a:pt x="2492102" y="3511599"/>
                  <a:pt x="2481485" y="3506581"/>
                </a:cubicBezTo>
                <a:cubicBezTo>
                  <a:pt x="2440723" y="3478076"/>
                  <a:pt x="2387079" y="3476085"/>
                  <a:pt x="2344289" y="3501407"/>
                </a:cubicBezTo>
                <a:cubicBezTo>
                  <a:pt x="2333552" y="3508573"/>
                  <a:pt x="2321225" y="3515341"/>
                  <a:pt x="2310488" y="3504193"/>
                </a:cubicBezTo>
                <a:cubicBezTo>
                  <a:pt x="2299750" y="3493045"/>
                  <a:pt x="2322815" y="3494638"/>
                  <a:pt x="2322815" y="3483490"/>
                </a:cubicBezTo>
                <a:cubicBezTo>
                  <a:pt x="2324803" y="3437306"/>
                  <a:pt x="2289809" y="3446861"/>
                  <a:pt x="2268733" y="3452834"/>
                </a:cubicBezTo>
                <a:cubicBezTo>
                  <a:pt x="2239702" y="3461195"/>
                  <a:pt x="2215047" y="3473537"/>
                  <a:pt x="2199935" y="3433723"/>
                </a:cubicBezTo>
                <a:cubicBezTo>
                  <a:pt x="2197151" y="3426557"/>
                  <a:pt x="2177666" y="3420982"/>
                  <a:pt x="2167327" y="3422973"/>
                </a:cubicBezTo>
                <a:cubicBezTo>
                  <a:pt x="2120799" y="3436311"/>
                  <a:pt x="2071489" y="3436311"/>
                  <a:pt x="2024962" y="3422973"/>
                </a:cubicBezTo>
                <a:cubicBezTo>
                  <a:pt x="2001499" y="3414215"/>
                  <a:pt x="1997125" y="3457213"/>
                  <a:pt x="1974457" y="3467167"/>
                </a:cubicBezTo>
                <a:cubicBezTo>
                  <a:pt x="1960539" y="3446861"/>
                  <a:pt x="1980025" y="3432130"/>
                  <a:pt x="1980025" y="3417399"/>
                </a:cubicBezTo>
                <a:cubicBezTo>
                  <a:pt x="1980025" y="3402668"/>
                  <a:pt x="1992352" y="3387937"/>
                  <a:pt x="1980025" y="3377586"/>
                </a:cubicBezTo>
                <a:cubicBezTo>
                  <a:pt x="1967697" y="3367233"/>
                  <a:pt x="1953380" y="3377586"/>
                  <a:pt x="1940258" y="3377586"/>
                </a:cubicBezTo>
                <a:cubicBezTo>
                  <a:pt x="1869473" y="3377984"/>
                  <a:pt x="1801870" y="3409039"/>
                  <a:pt x="1730687" y="3398288"/>
                </a:cubicBezTo>
                <a:cubicBezTo>
                  <a:pt x="1717962" y="3396696"/>
                  <a:pt x="1709610" y="3397492"/>
                  <a:pt x="1709610" y="3411826"/>
                </a:cubicBezTo>
                <a:cubicBezTo>
                  <a:pt x="1707224" y="3460399"/>
                  <a:pt x="1685750" y="3436112"/>
                  <a:pt x="1669843" y="3420585"/>
                </a:cubicBezTo>
                <a:cubicBezTo>
                  <a:pt x="1656005" y="3386703"/>
                  <a:pt x="1660538" y="3348044"/>
                  <a:pt x="1681774" y="3318263"/>
                </a:cubicBezTo>
                <a:cubicBezTo>
                  <a:pt x="1715973" y="3290792"/>
                  <a:pt x="1740231" y="3249783"/>
                  <a:pt x="1788746" y="3240625"/>
                </a:cubicBezTo>
                <a:cubicBezTo>
                  <a:pt x="1805052" y="3237838"/>
                  <a:pt x="1804653" y="3223506"/>
                  <a:pt x="1801074" y="3204794"/>
                </a:cubicBezTo>
                <a:cubicBezTo>
                  <a:pt x="1797496" y="3186081"/>
                  <a:pt x="1779600" y="3186877"/>
                  <a:pt x="1767272" y="3190461"/>
                </a:cubicBezTo>
                <a:cubicBezTo>
                  <a:pt x="1734266" y="3200016"/>
                  <a:pt x="1701657" y="3211959"/>
                  <a:pt x="1669446" y="3223905"/>
                </a:cubicBezTo>
                <a:cubicBezTo>
                  <a:pt x="1660697" y="3227089"/>
                  <a:pt x="1649562" y="3229478"/>
                  <a:pt x="1649562" y="3243811"/>
                </a:cubicBezTo>
                <a:cubicBezTo>
                  <a:pt x="1652744" y="3301541"/>
                  <a:pt x="1610193" y="3315875"/>
                  <a:pt x="1567642" y="3327022"/>
                </a:cubicBezTo>
                <a:cubicBezTo>
                  <a:pt x="1547361" y="3332595"/>
                  <a:pt x="1556111" y="3348521"/>
                  <a:pt x="1550145" y="3358872"/>
                </a:cubicBezTo>
                <a:cubicBezTo>
                  <a:pt x="1533444" y="3387937"/>
                  <a:pt x="1522706" y="3400678"/>
                  <a:pt x="1482939" y="3379974"/>
                </a:cubicBezTo>
                <a:cubicBezTo>
                  <a:pt x="1451726" y="3358555"/>
                  <a:pt x="1422331" y="3334587"/>
                  <a:pt x="1395054" y="3308310"/>
                </a:cubicBezTo>
                <a:cubicBezTo>
                  <a:pt x="1385523" y="3301063"/>
                  <a:pt x="1378444" y="3291069"/>
                  <a:pt x="1374773" y="3279644"/>
                </a:cubicBezTo>
                <a:cubicBezTo>
                  <a:pt x="1342165" y="3172545"/>
                  <a:pt x="1319100" y="3159405"/>
                  <a:pt x="1215706" y="3192850"/>
                </a:cubicBezTo>
                <a:cubicBezTo>
                  <a:pt x="1208945" y="3213951"/>
                  <a:pt x="1256667" y="3206386"/>
                  <a:pt x="1238372" y="3227488"/>
                </a:cubicBezTo>
                <a:cubicBezTo>
                  <a:pt x="1197414" y="3275662"/>
                  <a:pt x="1227239" y="3374798"/>
                  <a:pt x="1129015" y="3378381"/>
                </a:cubicBezTo>
                <a:cubicBezTo>
                  <a:pt x="1132992" y="3355688"/>
                  <a:pt x="1132992" y="3355688"/>
                  <a:pt x="1168782" y="3338567"/>
                </a:cubicBezTo>
                <a:cubicBezTo>
                  <a:pt x="1122254" y="3267698"/>
                  <a:pt x="1118675" y="3266504"/>
                  <a:pt x="1053458" y="3318263"/>
                </a:cubicBezTo>
                <a:cubicBezTo>
                  <a:pt x="1027608" y="3338567"/>
                  <a:pt x="1004942" y="3362854"/>
                  <a:pt x="980286" y="3383956"/>
                </a:cubicBezTo>
                <a:cubicBezTo>
                  <a:pt x="973280" y="3392237"/>
                  <a:pt x="962010" y="3395541"/>
                  <a:pt x="951654" y="3392316"/>
                </a:cubicBezTo>
                <a:cubicBezTo>
                  <a:pt x="938133" y="3386344"/>
                  <a:pt x="946087" y="3374401"/>
                  <a:pt x="946087" y="3364447"/>
                </a:cubicBezTo>
                <a:cubicBezTo>
                  <a:pt x="948473" y="3347327"/>
                  <a:pt x="951654" y="3330605"/>
                  <a:pt x="954040" y="3313087"/>
                </a:cubicBezTo>
                <a:cubicBezTo>
                  <a:pt x="956427" y="3295568"/>
                  <a:pt x="974719" y="3268495"/>
                  <a:pt x="929386" y="3286014"/>
                </a:cubicBezTo>
                <a:cubicBezTo>
                  <a:pt x="915466" y="3291190"/>
                  <a:pt x="880074" y="3268097"/>
                  <a:pt x="869338" y="3249385"/>
                </a:cubicBezTo>
                <a:cubicBezTo>
                  <a:pt x="867074" y="3242815"/>
                  <a:pt x="863631" y="3236725"/>
                  <a:pt x="859177" y="3231389"/>
                </a:cubicBezTo>
                <a:cubicBezTo>
                  <a:pt x="839010" y="3207302"/>
                  <a:pt x="803145" y="3204117"/>
                  <a:pt x="779066" y="3224302"/>
                </a:cubicBezTo>
                <a:cubicBezTo>
                  <a:pt x="769125" y="3230673"/>
                  <a:pt x="755206" y="3243811"/>
                  <a:pt x="747253" y="3230673"/>
                </a:cubicBezTo>
                <a:cubicBezTo>
                  <a:pt x="738488" y="3214787"/>
                  <a:pt x="735398" y="3196393"/>
                  <a:pt x="738504" y="3178516"/>
                </a:cubicBezTo>
                <a:cubicBezTo>
                  <a:pt x="741288" y="3166970"/>
                  <a:pt x="759184" y="3174934"/>
                  <a:pt x="770715" y="3178516"/>
                </a:cubicBezTo>
                <a:cubicBezTo>
                  <a:pt x="838717" y="3199219"/>
                  <a:pt x="896379" y="3154230"/>
                  <a:pt x="960404" y="3148257"/>
                </a:cubicBezTo>
                <a:cubicBezTo>
                  <a:pt x="979094" y="3146665"/>
                  <a:pt x="969151" y="3129147"/>
                  <a:pt x="972333" y="3118795"/>
                </a:cubicBezTo>
                <a:cubicBezTo>
                  <a:pt x="977503" y="3100880"/>
                  <a:pt x="970344" y="3094111"/>
                  <a:pt x="952848" y="3090528"/>
                </a:cubicBezTo>
                <a:cubicBezTo>
                  <a:pt x="914405" y="3087980"/>
                  <a:pt x="875799" y="3090249"/>
                  <a:pt x="837922" y="3097296"/>
                </a:cubicBezTo>
                <a:cubicBezTo>
                  <a:pt x="762364" y="3102074"/>
                  <a:pt x="695954" y="3140694"/>
                  <a:pt x="621192" y="3148257"/>
                </a:cubicBezTo>
                <a:cubicBezTo>
                  <a:pt x="578833" y="3155345"/>
                  <a:pt x="537543" y="3167807"/>
                  <a:pt x="498312" y="3185285"/>
                </a:cubicBezTo>
                <a:cubicBezTo>
                  <a:pt x="478755" y="3193088"/>
                  <a:pt x="457094" y="3193765"/>
                  <a:pt x="437071" y="3187275"/>
                </a:cubicBezTo>
                <a:cubicBezTo>
                  <a:pt x="438265" y="3161795"/>
                  <a:pt x="467692" y="3175728"/>
                  <a:pt x="474452" y="3155026"/>
                </a:cubicBezTo>
                <a:cubicBezTo>
                  <a:pt x="414969" y="3150050"/>
                  <a:pt x="355136" y="3151244"/>
                  <a:pt x="295899" y="3158609"/>
                </a:cubicBezTo>
                <a:cubicBezTo>
                  <a:pt x="271244" y="3161397"/>
                  <a:pt x="271244" y="3188071"/>
                  <a:pt x="251360" y="3198423"/>
                </a:cubicBezTo>
                <a:cubicBezTo>
                  <a:pt x="211697" y="3220839"/>
                  <a:pt x="166872" y="3232504"/>
                  <a:pt x="121324" y="3232266"/>
                </a:cubicBezTo>
                <a:cubicBezTo>
                  <a:pt x="159102" y="3184886"/>
                  <a:pt x="124505" y="3176526"/>
                  <a:pt x="89112" y="3172146"/>
                </a:cubicBezTo>
                <a:cubicBezTo>
                  <a:pt x="60479" y="3165934"/>
                  <a:pt x="31315" y="3162472"/>
                  <a:pt x="2023" y="3161795"/>
                </a:cubicBezTo>
                <a:lnTo>
                  <a:pt x="0" y="3161795"/>
                </a:lnTo>
                <a:lnTo>
                  <a:pt x="0" y="3034496"/>
                </a:lnTo>
                <a:lnTo>
                  <a:pt x="66445" y="3003335"/>
                </a:lnTo>
                <a:cubicBezTo>
                  <a:pt x="105814" y="2992587"/>
                  <a:pt x="132856" y="2962328"/>
                  <a:pt x="172622" y="2955957"/>
                </a:cubicBezTo>
                <a:cubicBezTo>
                  <a:pt x="271244" y="2939633"/>
                  <a:pt x="369467" y="2920522"/>
                  <a:pt x="467294" y="2899820"/>
                </a:cubicBezTo>
                <a:cubicBezTo>
                  <a:pt x="518594" y="2889070"/>
                  <a:pt x="525354" y="2872747"/>
                  <a:pt x="503880" y="2832933"/>
                </a:cubicBezTo>
                <a:cubicBezTo>
                  <a:pt x="495926" y="2818201"/>
                  <a:pt x="487973" y="2809443"/>
                  <a:pt x="472066" y="2820590"/>
                </a:cubicBezTo>
                <a:cubicBezTo>
                  <a:pt x="439060" y="2843682"/>
                  <a:pt x="408837" y="2815016"/>
                  <a:pt x="377023" y="2815016"/>
                </a:cubicBezTo>
                <a:cubicBezTo>
                  <a:pt x="333281" y="2813026"/>
                  <a:pt x="330099" y="2779184"/>
                  <a:pt x="327713" y="2743750"/>
                </a:cubicBezTo>
                <a:cubicBezTo>
                  <a:pt x="327713" y="2719862"/>
                  <a:pt x="305842" y="2707120"/>
                  <a:pt x="287946" y="2728221"/>
                </a:cubicBezTo>
                <a:cubicBezTo>
                  <a:pt x="245793" y="2779582"/>
                  <a:pt x="208015" y="2741758"/>
                  <a:pt x="181769" y="2717870"/>
                </a:cubicBezTo>
                <a:cubicBezTo>
                  <a:pt x="143278" y="2691236"/>
                  <a:pt x="109310" y="2658548"/>
                  <a:pt x="81158" y="2621123"/>
                </a:cubicBezTo>
                <a:cubicBezTo>
                  <a:pt x="73054" y="2609697"/>
                  <a:pt x="60464" y="2602331"/>
                  <a:pt x="46561" y="2600817"/>
                </a:cubicBezTo>
                <a:cubicBezTo>
                  <a:pt x="35824" y="2600599"/>
                  <a:pt x="25375" y="2598140"/>
                  <a:pt x="15827" y="2593731"/>
                </a:cubicBezTo>
                <a:lnTo>
                  <a:pt x="0" y="2581993"/>
                </a:lnTo>
                <a:lnTo>
                  <a:pt x="0" y="2374605"/>
                </a:lnTo>
                <a:lnTo>
                  <a:pt x="75618" y="2310734"/>
                </a:lnTo>
                <a:cubicBezTo>
                  <a:pt x="106500" y="2290101"/>
                  <a:pt x="139693" y="2272931"/>
                  <a:pt x="174611" y="2259613"/>
                </a:cubicBezTo>
                <a:cubicBezTo>
                  <a:pt x="202448" y="2246873"/>
                  <a:pt x="231476" y="2236521"/>
                  <a:pt x="260109" y="2224975"/>
                </a:cubicBezTo>
                <a:lnTo>
                  <a:pt x="0" y="2224975"/>
                </a:lnTo>
                <a:close/>
              </a:path>
            </a:pathLst>
          </a:custGeom>
          <a:gradFill rotWithShape="0">
            <a:gsLst>
              <a:gs pos="34000">
                <a:srgbClr val="207c0a">
                  <a:alpha val="70196"/>
                </a:srgbClr>
              </a:gs>
              <a:gs pos="100000">
                <a:srgbClr val="185d07">
                  <a:alpha val="0"/>
                </a:srgbClr>
              </a:gs>
            </a:gsLst>
            <a:lin ang="16200000"/>
          </a:gradFill>
          <a:ln w="39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3"/>
          <p:cNvSpPr/>
          <p:nvPr/>
        </p:nvSpPr>
        <p:spPr>
          <a:xfrm>
            <a:off x="5312160" y="5320800"/>
            <a:ext cx="1567080" cy="156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 algn="ctr">
              <a:lnSpc>
                <a:spcPct val="100000"/>
              </a:lnSpc>
              <a:spcBef>
                <a:spcPts val="570"/>
              </a:spcBef>
              <a:spcAft>
                <a:spcPts val="570"/>
              </a:spcAft>
            </a:pPr>
            <a:r>
              <a:rPr b="0" lang="zh-CN" sz="16600" spc="-1" strike="noStrike">
                <a:solidFill>
                  <a:srgbClr val="e9f7cf"/>
                </a:solidFill>
                <a:latin typeface="汉仪旗黑-45S"/>
                <a:ea typeface="汉仪旗黑-45S"/>
              </a:rPr>
              <a:t>肆</a:t>
            </a:r>
            <a:endParaRPr b="0" lang="en-US" sz="16600" spc="-1" strike="noStrike">
              <a:latin typeface="Arial"/>
            </a:endParaRPr>
          </a:p>
        </p:txBody>
      </p:sp>
      <p:sp>
        <p:nvSpPr>
          <p:cNvPr id="247" name="CustomShape 4"/>
          <p:cNvSpPr/>
          <p:nvPr/>
        </p:nvSpPr>
        <p:spPr>
          <a:xfrm>
            <a:off x="4918680" y="5364360"/>
            <a:ext cx="2354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808080"/>
                </a:solidFill>
                <a:latin typeface="Roboto"/>
                <a:ea typeface="Roboto"/>
              </a:rPr>
              <a:t>PART FUOR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8" name="CustomShape 5"/>
          <p:cNvSpPr/>
          <p:nvPr/>
        </p:nvSpPr>
        <p:spPr>
          <a:xfrm>
            <a:off x="2351160" y="2950920"/>
            <a:ext cx="7489080" cy="214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zh-CN" sz="13500" spc="-301" strike="noStrike">
                <a:solidFill>
                  <a:srgbClr val="8ac521"/>
                </a:solidFill>
                <a:latin typeface="汉仪尚巍手书简"/>
                <a:ea typeface="汉仪尚巍手书简"/>
              </a:rPr>
              <a:t>赏花热</a:t>
            </a:r>
            <a:endParaRPr b="0" lang="en-US" sz="13500" spc="-1" strike="noStrike">
              <a:latin typeface="Arial"/>
            </a:endParaRPr>
          </a:p>
        </p:txBody>
      </p:sp>
      <p:grpSp>
        <p:nvGrpSpPr>
          <p:cNvPr id="249" name="Group 6"/>
          <p:cNvGrpSpPr/>
          <p:nvPr/>
        </p:nvGrpSpPr>
        <p:grpSpPr>
          <a:xfrm>
            <a:off x="4554360" y="2130480"/>
            <a:ext cx="3083040" cy="645120"/>
            <a:chOff x="4554360" y="2130480"/>
            <a:chExt cx="3083040" cy="645120"/>
          </a:xfrm>
        </p:grpSpPr>
        <p:sp>
          <p:nvSpPr>
            <p:cNvPr id="250" name="CustomShape 7"/>
            <p:cNvSpPr/>
            <p:nvPr/>
          </p:nvSpPr>
          <p:spPr>
            <a:xfrm>
              <a:off x="4554360" y="2130480"/>
              <a:ext cx="645120" cy="645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bIns="72000" anchor="ctr">
              <a:noAutofit/>
            </a:bodyPr>
            <a:p>
              <a:pPr algn="ctr">
                <a:lnSpc>
                  <a:spcPct val="100000"/>
                </a:lnSpc>
                <a:spcBef>
                  <a:spcPts val="570"/>
                </a:spcBef>
                <a:spcAft>
                  <a:spcPts val="570"/>
                </a:spcAft>
              </a:pPr>
              <a:r>
                <a:rPr b="0" lang="zh-CN" sz="3200" spc="-1" strike="noStrike">
                  <a:solidFill>
                    <a:srgbClr val="8ac521"/>
                  </a:solidFill>
                  <a:latin typeface="汉仪大宋简"/>
                  <a:ea typeface="汉仪大宋简"/>
                </a:rPr>
                <a:t>乡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51" name="CustomShape 8"/>
            <p:cNvSpPr/>
            <p:nvPr/>
          </p:nvSpPr>
          <p:spPr>
            <a:xfrm>
              <a:off x="5366880" y="2130480"/>
              <a:ext cx="645120" cy="645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bIns="72000" anchor="ctr">
              <a:noAutofit/>
            </a:bodyPr>
            <a:p>
              <a:pPr algn="ctr">
                <a:lnSpc>
                  <a:spcPct val="100000"/>
                </a:lnSpc>
                <a:spcBef>
                  <a:spcPts val="570"/>
                </a:spcBef>
                <a:spcAft>
                  <a:spcPts val="570"/>
                </a:spcAft>
              </a:pPr>
              <a:r>
                <a:rPr b="0" lang="zh-CN" sz="3200" spc="-1" strike="noStrike">
                  <a:solidFill>
                    <a:srgbClr val="8ac521"/>
                  </a:solidFill>
                  <a:latin typeface="汉仪大宋简"/>
                  <a:ea typeface="汉仪大宋简"/>
                </a:rPr>
                <a:t>村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52" name="CustomShape 9"/>
            <p:cNvSpPr/>
            <p:nvPr/>
          </p:nvSpPr>
          <p:spPr>
            <a:xfrm>
              <a:off x="6179760" y="2130480"/>
              <a:ext cx="645120" cy="645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bIns="72000" anchor="ctr">
              <a:noAutofit/>
            </a:bodyPr>
            <a:p>
              <a:pPr algn="ctr">
                <a:lnSpc>
                  <a:spcPct val="100000"/>
                </a:lnSpc>
                <a:spcBef>
                  <a:spcPts val="570"/>
                </a:spcBef>
                <a:spcAft>
                  <a:spcPts val="570"/>
                </a:spcAft>
              </a:pPr>
              <a:r>
                <a:rPr b="0" lang="zh-CN" sz="3200" spc="-1" strike="noStrike">
                  <a:solidFill>
                    <a:srgbClr val="8ac521"/>
                  </a:solidFill>
                  <a:latin typeface="汉仪大宋简"/>
                  <a:ea typeface="汉仪大宋简"/>
                </a:rPr>
                <a:t>振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53" name="CustomShape 10"/>
            <p:cNvSpPr/>
            <p:nvPr/>
          </p:nvSpPr>
          <p:spPr>
            <a:xfrm>
              <a:off x="6992280" y="2130480"/>
              <a:ext cx="645120" cy="645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bIns="72000" anchor="ctr">
              <a:noAutofit/>
            </a:bodyPr>
            <a:p>
              <a:pPr algn="ctr">
                <a:lnSpc>
                  <a:spcPct val="100000"/>
                </a:lnSpc>
                <a:spcBef>
                  <a:spcPts val="570"/>
                </a:spcBef>
                <a:spcAft>
                  <a:spcPts val="570"/>
                </a:spcAft>
              </a:pPr>
              <a:r>
                <a:rPr b="0" lang="zh-CN" sz="3200" spc="-1" strike="noStrike">
                  <a:solidFill>
                    <a:srgbClr val="8ac521"/>
                  </a:solidFill>
                  <a:latin typeface="汉仪大宋简"/>
                  <a:ea typeface="汉仪大宋简"/>
                </a:rPr>
                <a:t>兴</a:t>
              </a:r>
              <a:endParaRPr b="0" lang="en-US" sz="3200" spc="-1" strike="noStrike">
                <a:latin typeface="Arial"/>
              </a:endParaRPr>
            </a:p>
          </p:txBody>
        </p:sp>
      </p:grpSp>
      <p:sp>
        <p:nvSpPr>
          <p:cNvPr id="254" name="Line 11"/>
          <p:cNvSpPr/>
          <p:nvPr/>
        </p:nvSpPr>
        <p:spPr>
          <a:xfrm>
            <a:off x="3740040" y="5002200"/>
            <a:ext cx="4711680" cy="0"/>
          </a:xfrm>
          <a:prstGeom prst="line">
            <a:avLst/>
          </a:prstGeom>
          <a:ln>
            <a:solidFill>
              <a:srgbClr val="8ac5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07c0a"/>
      </a:accent1>
      <a:accent2>
        <a:srgbClr val="8ac521"/>
      </a:accent2>
      <a:accent3>
        <a:srgbClr val="267303"/>
      </a:accent3>
      <a:accent4>
        <a:srgbClr val="84c832"/>
      </a:accent4>
      <a:accent5>
        <a:srgbClr val="2b8303"/>
      </a:accent5>
      <a:accent6>
        <a:srgbClr val="96d624"/>
      </a:accent6>
      <a:hlink>
        <a:srgbClr val="2b8303"/>
      </a:hlink>
      <a:folHlink>
        <a:srgbClr val="96d62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07c0a"/>
      </a:accent1>
      <a:accent2>
        <a:srgbClr val="8ac521"/>
      </a:accent2>
      <a:accent3>
        <a:srgbClr val="267303"/>
      </a:accent3>
      <a:accent4>
        <a:srgbClr val="84c832"/>
      </a:accent4>
      <a:accent5>
        <a:srgbClr val="2b8303"/>
      </a:accent5>
      <a:accent6>
        <a:srgbClr val="96d624"/>
      </a:accent6>
      <a:hlink>
        <a:srgbClr val="2b8303"/>
      </a:hlink>
      <a:folHlink>
        <a:srgbClr val="96d62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07c0a"/>
      </a:accent1>
      <a:accent2>
        <a:srgbClr val="8ac521"/>
      </a:accent2>
      <a:accent3>
        <a:srgbClr val="267303"/>
      </a:accent3>
      <a:accent4>
        <a:srgbClr val="84c832"/>
      </a:accent4>
      <a:accent5>
        <a:srgbClr val="2b8303"/>
      </a:accent5>
      <a:accent6>
        <a:srgbClr val="96d624"/>
      </a:accent6>
      <a:hlink>
        <a:srgbClr val="2b8303"/>
      </a:hlink>
      <a:folHlink>
        <a:srgbClr val="96d62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07c0a"/>
      </a:accent1>
      <a:accent2>
        <a:srgbClr val="8ac521"/>
      </a:accent2>
      <a:accent3>
        <a:srgbClr val="267303"/>
      </a:accent3>
      <a:accent4>
        <a:srgbClr val="84c832"/>
      </a:accent4>
      <a:accent5>
        <a:srgbClr val="2b8303"/>
      </a:accent5>
      <a:accent6>
        <a:srgbClr val="96d624"/>
      </a:accent6>
      <a:hlink>
        <a:srgbClr val="2b8303"/>
      </a:hlink>
      <a:folHlink>
        <a:srgbClr val="96d62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新建模板-2</Template>
  <TotalTime>0</TotalTime>
  <Application>LibreOffice/6.4.7.2$Linux_X86_64 LibreOffice_project/40$Build-2</Application>
  <Words>1492</Words>
  <Paragraphs>253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2022-07-12T01:02:00Z</dcterms:created>
  <dc:creator>86155</dc:creator>
  <dc:description/>
  <dc:language>zh-CN</dc:language>
  <cp:lastModifiedBy/>
  <dcterms:modified xsi:type="dcterms:W3CDTF">2025-05-07T20:13:28Z</dcterms:modified>
  <cp:revision>28</cp:revision>
  <dc:subject/>
  <dc:title>PowerPoint 演示文稿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1</vt:i4>
  </property>
  <property fmtid="{D5CDD505-2E9C-101B-9397-08002B2CF9AE}" pid="4" name="HyperlinksChanged">
    <vt:bool>0</vt:bool>
  </property>
  <property fmtid="{D5CDD505-2E9C-101B-9397-08002B2CF9AE}" pid="5" name="ICV">
    <vt:lpwstr>606F12457DDD4E77AC06248EF4B41EA8</vt:lpwstr>
  </property>
  <property fmtid="{D5CDD505-2E9C-101B-9397-08002B2CF9AE}" pid="6" name="KSOProductBuildVer">
    <vt:lpwstr>2052-11.1.0.12165</vt:lpwstr>
  </property>
  <property fmtid="{D5CDD505-2E9C-101B-9397-08002B2CF9AE}" pid="7" name="LinksUpToDate">
    <vt:bool>0</vt:bool>
  </property>
  <property fmtid="{D5CDD505-2E9C-101B-9397-08002B2CF9AE}" pid="8" name="MMClips">
    <vt:i4>0</vt:i4>
  </property>
  <property fmtid="{D5CDD505-2E9C-101B-9397-08002B2CF9AE}" pid="9" name="Notes">
    <vt:i4>15</vt:i4>
  </property>
  <property fmtid="{D5CDD505-2E9C-101B-9397-08002B2CF9AE}" pid="10" name="PresentationFormat">
    <vt:lpwstr>宽屏</vt:lpwstr>
  </property>
  <property fmtid="{D5CDD505-2E9C-101B-9397-08002B2CF9AE}" pid="11" name="ScaleCrop">
    <vt:bool>0</vt:bool>
  </property>
  <property fmtid="{D5CDD505-2E9C-101B-9397-08002B2CF9AE}" pid="12" name="ShareDoc">
    <vt:bool>0</vt:bool>
  </property>
  <property fmtid="{D5CDD505-2E9C-101B-9397-08002B2CF9AE}" pid="13" name="Slides">
    <vt:i4>16</vt:i4>
  </property>
</Properties>
</file>